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3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63644"/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55365F"/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0666720"/>
        <c:axId val="577343992"/>
      </c:areaChart>
      <c:dateAx>
        <c:axId val="11706667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77343992"/>
        <c:crosses val="autoZero"/>
        <c:auto val="1"/>
        <c:lblOffset val="100"/>
        <c:baseTimeUnit val="days"/>
      </c:dateAx>
      <c:valAx>
        <c:axId val="577343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170666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1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04139397793751"/>
          <c:y val="0.029917150693708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6364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55365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96364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51615888"/>
        <c:axId val="412871168"/>
      </c:barChart>
      <c:catAx>
        <c:axId val="75161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12871168"/>
        <c:crosses val="autoZero"/>
        <c:auto val="1"/>
        <c:lblAlgn val="ctr"/>
        <c:lblOffset val="100"/>
        <c:noMultiLvlLbl val="0"/>
      </c:catAx>
      <c:valAx>
        <c:axId val="412871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751615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9951429034344"/>
          <c:y val="0.897783330205512"/>
          <c:w val="0.400096850438818"/>
          <c:h val="0.07361369529217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300">
                <a:solidFill>
                  <a:schemeClr val="tx1">
                    <a:lumMod val="85000"/>
                    <a:lumOff val="15000"/>
                  </a:schemeClr>
                </a:solidFill>
              </a:rPr>
              <a:t>点击添加标题</a:t>
            </a:r>
            <a:endParaRPr lang="zh-CN" sz="130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0.634128491592527"/>
          <c:y val="0.16778778748321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63644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2400000"/>
              </a:lightRig>
            </a:scene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55365F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3600000"/>
              </a:lightRig>
            </a:scene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1615496"/>
        <c:axId val="412871952"/>
      </c:radarChart>
      <c:catAx>
        <c:axId val="751615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12871952"/>
        <c:crosses val="autoZero"/>
        <c:auto val="1"/>
        <c:lblAlgn val="ctr"/>
        <c:lblOffset val="100"/>
        <c:noMultiLvlLbl val="0"/>
      </c:catAx>
      <c:valAx>
        <c:axId val="41287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751615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9235617296464"/>
          <c:y val="0.533407625436484"/>
          <c:w val="0.23517885014433"/>
          <c:h val="0.110038121577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212CF-0AC6-4D5B-94AB-27E39AEFCBCE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DECEA3-2D4E-4C98-898B-D42BC1C52D46}">
      <dgm:prSet phldrT="[文本]" custT="1"/>
      <dgm:spPr>
        <a:solidFill>
          <a:srgbClr val="96364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477F8D-BC7C-48E4-8D2F-D3A12F7CD78D}" cxnId="{9C28DAD4-1076-490A-B413-53D9EEF80100}" type="parTrans">
      <dgm:prSet/>
      <dgm:spPr/>
      <dgm:t>
        <a:bodyPr/>
        <a:lstStyle/>
        <a:p>
          <a:endParaRPr lang="zh-CN" altLang="en-US"/>
        </a:p>
      </dgm:t>
    </dgm:pt>
    <dgm:pt modelId="{8B03299C-B827-4DDD-BF81-DDE614162F75}" cxnId="{9C28DAD4-1076-490A-B413-53D9EEF80100}" type="sibTrans">
      <dgm:prSet custT="1"/>
      <dgm:spPr>
        <a:solidFill>
          <a:srgbClr val="55365F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7B6D8-F792-49F0-AD16-959C3C7FEFB0}" type="asst">
      <dgm:prSet phldrT="[文本]" custT="1"/>
      <dgm:spPr>
        <a:solidFill>
          <a:srgbClr val="96364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6AE6E0D1-C8D2-4338-9FDC-915FB37CCFB4}" cxnId="{159778F3-13FA-4CBB-9659-E9311ED66020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7F1E48C9-874E-4FC4-8FC3-A13CBC986926}" cxnId="{159778F3-13FA-4CBB-9659-E9311ED66020}" type="sibTrans">
      <dgm:prSet/>
      <dgm:spPr>
        <a:solidFill>
          <a:srgbClr val="55365F"/>
        </a:solidFill>
        <a:ln>
          <a:noFill/>
        </a:ln>
      </dgm:spPr>
      <dgm:t>
        <a:bodyPr/>
        <a:lstStyle/>
        <a:p>
          <a:pPr algn="ctr"/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FBAFB6-A5D9-4AC0-B461-B2CD3C4AA548}">
      <dgm:prSet phldrT="[文本]" custT="1"/>
      <dgm:spPr>
        <a:solidFill>
          <a:srgbClr val="96364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0883DEC3-AFD8-46EF-A82D-30BADA1E966E}" cxnId="{691A28D4-F7B5-48CB-8D8A-39F40F28B4A0}" type="parTrans">
      <dgm:prSet/>
      <dgm:spPr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B5483FD-B0EB-49EA-89AC-9EFCC87C5410}" cxnId="{691A28D4-F7B5-48CB-8D8A-39F40F28B4A0}" type="sibTrans">
      <dgm:prSet custT="1"/>
      <dgm:spPr>
        <a:solidFill>
          <a:srgbClr val="55365F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884575-2CB5-4C78-BC80-8C11C70C9DFB}">
      <dgm:prSet phldrT="[文本]" custT="1"/>
      <dgm:spPr>
        <a:solidFill>
          <a:srgbClr val="96364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40D4F137-D96E-4CCC-81C4-7160689F992B}" cxnId="{83A1BF21-23F5-415C-8057-331B6922F4C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4A79C9E-4970-4842-849C-105510BFAF41}" cxnId="{83A1BF21-23F5-415C-8057-331B6922F4C6}" type="sibTrans">
      <dgm:prSet custT="1"/>
      <dgm:spPr>
        <a:solidFill>
          <a:srgbClr val="55365F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/>
        </a:p>
      </dgm:t>
    </dgm:pt>
    <dgm:pt modelId="{888A4FBD-21F9-402A-B278-CC47E38927B7}">
      <dgm:prSet phldrT="[文本]" custT="1"/>
      <dgm:spPr>
        <a:solidFill>
          <a:srgbClr val="96364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829D7E94-9AE4-42E0-B255-06BFCDAD53E4}" cxnId="{5AE49717-AB7E-43AF-8DDD-C091702F6CA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28D1FC7-F7FA-4351-BD7B-6168E29349D7}" cxnId="{5AE49717-AB7E-43AF-8DDD-C091702F6CA6}" type="sibTrans">
      <dgm:prSet custT="1"/>
      <dgm:spPr>
        <a:solidFill>
          <a:srgbClr val="55365F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38A2D9-F82F-4951-8FE9-BF653E3186B5}" type="pres">
      <dgm:prSet presAssocID="{26C212CF-0AC6-4D5B-94AB-27E39AEFCB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9A331C7-74FC-48AD-BCBB-412FDDC6998B}" type="pres">
      <dgm:prSet presAssocID="{11DECEA3-2D4E-4C98-898B-D42BC1C52D46}" presName="hierRoot1" presStyleCnt="0">
        <dgm:presLayoutVars>
          <dgm:hierBranch val="init"/>
        </dgm:presLayoutVars>
      </dgm:prSet>
      <dgm:spPr/>
    </dgm:pt>
    <dgm:pt modelId="{39765C36-B463-46CE-9676-16908691CA32}" type="pres">
      <dgm:prSet presAssocID="{11DECEA3-2D4E-4C98-898B-D42BC1C52D46}" presName="rootComposite1" presStyleCnt="0"/>
      <dgm:spPr/>
    </dgm:pt>
    <dgm:pt modelId="{1754BA1B-3166-42A4-AC80-40843B563581}" type="pres">
      <dgm:prSet presAssocID="{11DECEA3-2D4E-4C98-898B-D42BC1C52D46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23F61F-CB74-42AD-BCC6-0BFEBF342D1F}" type="pres">
      <dgm:prSet presAssocID="{11DECEA3-2D4E-4C98-898B-D42BC1C52D46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1C1D385F-6018-406E-ACF5-FC4D503B19DD}" type="pres">
      <dgm:prSet presAssocID="{11DECEA3-2D4E-4C98-898B-D42BC1C52D46}" presName="rootConnector1" presStyleLbl="node1" presStyleIdx="0" presStyleCnt="3"/>
      <dgm:spPr/>
      <dgm:t>
        <a:bodyPr/>
        <a:lstStyle/>
        <a:p>
          <a:endParaRPr lang="zh-CN" altLang="en-US"/>
        </a:p>
      </dgm:t>
    </dgm:pt>
    <dgm:pt modelId="{AC0AA81A-1F7E-48FA-8A10-8924A515C1F3}" type="pres">
      <dgm:prSet presAssocID="{11DECEA3-2D4E-4C98-898B-D42BC1C52D46}" presName="hierChild2" presStyleCnt="0"/>
      <dgm:spPr/>
    </dgm:pt>
    <dgm:pt modelId="{E48F3529-CF59-46F1-8012-1530DD2D07D7}" type="pres">
      <dgm:prSet presAssocID="{0883DEC3-AFD8-46EF-A82D-30BADA1E966E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AA084A1F-46EB-4151-BD41-77CB36B1FD76}" type="pres">
      <dgm:prSet presAssocID="{8AFBAFB6-A5D9-4AC0-B461-B2CD3C4AA548}" presName="hierRoot2" presStyleCnt="0">
        <dgm:presLayoutVars>
          <dgm:hierBranch val="init"/>
        </dgm:presLayoutVars>
      </dgm:prSet>
      <dgm:spPr/>
    </dgm:pt>
    <dgm:pt modelId="{008A57C3-0E35-4772-954A-D2A98AC386A2}" type="pres">
      <dgm:prSet presAssocID="{8AFBAFB6-A5D9-4AC0-B461-B2CD3C4AA548}" presName="rootComposite" presStyleCnt="0"/>
      <dgm:spPr/>
    </dgm:pt>
    <dgm:pt modelId="{03E1E43B-16CB-414E-AAEA-8AFB5A868D90}" type="pres">
      <dgm:prSet presAssocID="{8AFBAFB6-A5D9-4AC0-B461-B2CD3C4AA548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BCF595-C4FD-4E1B-B8A0-F0257242A63C}" type="pres">
      <dgm:prSet presAssocID="{8AFBAFB6-A5D9-4AC0-B461-B2CD3C4AA548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C5B6A1A-628D-4C48-B9A2-5AC381FE4211}" type="pres">
      <dgm:prSet presAssocID="{8AFBAFB6-A5D9-4AC0-B461-B2CD3C4AA548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F8E2DBB3-42E3-4C2E-8F14-52B2C89F441A}" type="pres">
      <dgm:prSet presAssocID="{8AFBAFB6-A5D9-4AC0-B461-B2CD3C4AA548}" presName="hierChild4" presStyleCnt="0"/>
      <dgm:spPr/>
    </dgm:pt>
    <dgm:pt modelId="{FCEFAB94-BD34-4B81-9621-97FF57A12B04}" type="pres">
      <dgm:prSet presAssocID="{8AFBAFB6-A5D9-4AC0-B461-B2CD3C4AA548}" presName="hierChild5" presStyleCnt="0"/>
      <dgm:spPr/>
    </dgm:pt>
    <dgm:pt modelId="{375BE380-016C-4823-9237-4254374DF005}" type="pres">
      <dgm:prSet presAssocID="{40D4F137-D96E-4CCC-81C4-7160689F992B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14114C3E-3B91-4CDE-900D-A24E4D60D2AB}" type="pres">
      <dgm:prSet presAssocID="{C4884575-2CB5-4C78-BC80-8C11C70C9DFB}" presName="hierRoot2" presStyleCnt="0">
        <dgm:presLayoutVars>
          <dgm:hierBranch val="init"/>
        </dgm:presLayoutVars>
      </dgm:prSet>
      <dgm:spPr/>
    </dgm:pt>
    <dgm:pt modelId="{5D2AD950-B596-4954-8B3F-1AD69A0E3BCA}" type="pres">
      <dgm:prSet presAssocID="{C4884575-2CB5-4C78-BC80-8C11C70C9DFB}" presName="rootComposite" presStyleCnt="0"/>
      <dgm:spPr/>
    </dgm:pt>
    <dgm:pt modelId="{AFC5D6EA-EDF9-4C57-A73E-95A8DB3B418D}" type="pres">
      <dgm:prSet presAssocID="{C4884575-2CB5-4C78-BC80-8C11C70C9DFB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F6F9F-D3E9-4949-84EF-11138D426E00}" type="pres">
      <dgm:prSet presAssocID="{C4884575-2CB5-4C78-BC80-8C11C70C9DFB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D13CA21E-B7DF-459C-8A20-B58EDBC04675}" type="pres">
      <dgm:prSet presAssocID="{C4884575-2CB5-4C78-BC80-8C11C70C9DFB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37BB9A-4C74-4FA1-B0CF-9C4D93969C98}" type="pres">
      <dgm:prSet presAssocID="{C4884575-2CB5-4C78-BC80-8C11C70C9DFB}" presName="hierChild4" presStyleCnt="0"/>
      <dgm:spPr/>
    </dgm:pt>
    <dgm:pt modelId="{40CD37FA-A1FE-4D51-988D-49DD27DA11EE}" type="pres">
      <dgm:prSet presAssocID="{C4884575-2CB5-4C78-BC80-8C11C70C9DFB}" presName="hierChild5" presStyleCnt="0"/>
      <dgm:spPr/>
    </dgm:pt>
    <dgm:pt modelId="{BB57981A-B21A-4AC9-86BE-C7BAD2AA7585}" type="pres">
      <dgm:prSet presAssocID="{829D7E94-9AE4-42E0-B255-06BFCDAD53E4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DF3BF713-4AF0-49F7-B0B8-4DDB8E7197DA}" type="pres">
      <dgm:prSet presAssocID="{888A4FBD-21F9-402A-B278-CC47E38927B7}" presName="hierRoot2" presStyleCnt="0">
        <dgm:presLayoutVars>
          <dgm:hierBranch val="init"/>
        </dgm:presLayoutVars>
      </dgm:prSet>
      <dgm:spPr/>
    </dgm:pt>
    <dgm:pt modelId="{A2740971-98EA-44EA-856B-01715DEFE55F}" type="pres">
      <dgm:prSet presAssocID="{888A4FBD-21F9-402A-B278-CC47E38927B7}" presName="rootComposite" presStyleCnt="0"/>
      <dgm:spPr/>
    </dgm:pt>
    <dgm:pt modelId="{768835A1-AB6B-4141-B488-E4BC189801F2}" type="pres">
      <dgm:prSet presAssocID="{888A4FBD-21F9-402A-B278-CC47E38927B7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650720-BA68-4EFE-AC27-42DE2F1F843E}" type="pres">
      <dgm:prSet presAssocID="{888A4FBD-21F9-402A-B278-CC47E38927B7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42DA7FA-AB48-4A2B-AF45-97B651C19F80}" type="pres">
      <dgm:prSet presAssocID="{888A4FBD-21F9-402A-B278-CC47E38927B7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E65C1B-C468-4070-9551-AD3EF4F69F2B}" type="pres">
      <dgm:prSet presAssocID="{888A4FBD-21F9-402A-B278-CC47E38927B7}" presName="hierChild4" presStyleCnt="0"/>
      <dgm:spPr/>
    </dgm:pt>
    <dgm:pt modelId="{BB242BE0-C242-4AE5-8889-32C4F692FA2A}" type="pres">
      <dgm:prSet presAssocID="{888A4FBD-21F9-402A-B278-CC47E38927B7}" presName="hierChild5" presStyleCnt="0"/>
      <dgm:spPr/>
    </dgm:pt>
    <dgm:pt modelId="{6D1759AD-EB74-4558-A825-29D4B2908A5C}" type="pres">
      <dgm:prSet presAssocID="{11DECEA3-2D4E-4C98-898B-D42BC1C52D46}" presName="hierChild3" presStyleCnt="0"/>
      <dgm:spPr/>
    </dgm:pt>
    <dgm:pt modelId="{ACA4C6BC-F8A9-4A9B-A784-66FF076F2282}" type="pres">
      <dgm:prSet presAssocID="{6AE6E0D1-C8D2-4338-9FDC-915FB37CCFB4}" presName="Name96" presStyleLbl="parChTrans1D2" presStyleIdx="3" presStyleCnt="4"/>
      <dgm:spPr/>
      <dgm:t>
        <a:bodyPr/>
        <a:lstStyle/>
        <a:p>
          <a:endParaRPr lang="zh-CN" altLang="en-US"/>
        </a:p>
      </dgm:t>
    </dgm:pt>
    <dgm:pt modelId="{AB215B85-D5A1-4244-A2F6-ED9F5C4DF49F}" type="pres">
      <dgm:prSet presAssocID="{BB17B6D8-F792-49F0-AD16-959C3C7FEFB0}" presName="hierRoot3" presStyleCnt="0">
        <dgm:presLayoutVars>
          <dgm:hierBranch val="init"/>
        </dgm:presLayoutVars>
      </dgm:prSet>
      <dgm:spPr/>
    </dgm:pt>
    <dgm:pt modelId="{F75CD77A-F29D-45BE-A0D2-D5AF0DB66C5B}" type="pres">
      <dgm:prSet presAssocID="{BB17B6D8-F792-49F0-AD16-959C3C7FEFB0}" presName="rootComposite3" presStyleCnt="0"/>
      <dgm:spPr/>
    </dgm:pt>
    <dgm:pt modelId="{82503F51-A9B8-4D0B-BEBE-2BF119E95C7E}" type="pres">
      <dgm:prSet presAssocID="{BB17B6D8-F792-49F0-AD16-959C3C7FEFB0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8BED77-3D53-40AD-B45C-F163DA44038F}" type="pres">
      <dgm:prSet presAssocID="{BB17B6D8-F792-49F0-AD16-959C3C7FEFB0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683EC250-68C4-4C5A-8DC8-86F2F5B0FB98}" type="pres">
      <dgm:prSet presAssocID="{BB17B6D8-F792-49F0-AD16-959C3C7FEFB0}" presName="rootConnector3" presStyleLbl="asst1" presStyleIdx="0" presStyleCnt="1"/>
      <dgm:spPr/>
      <dgm:t>
        <a:bodyPr/>
        <a:lstStyle/>
        <a:p>
          <a:endParaRPr lang="zh-CN" altLang="en-US"/>
        </a:p>
      </dgm:t>
    </dgm:pt>
    <dgm:pt modelId="{C218B86B-F1D8-4C4E-B8BA-CFC17357C6B6}" type="pres">
      <dgm:prSet presAssocID="{BB17B6D8-F792-49F0-AD16-959C3C7FEFB0}" presName="hierChild6" presStyleCnt="0"/>
      <dgm:spPr/>
    </dgm:pt>
    <dgm:pt modelId="{B73E9D84-5451-490A-B09B-780F7281E790}" type="pres">
      <dgm:prSet presAssocID="{BB17B6D8-F792-49F0-AD16-959C3C7FEFB0}" presName="hierChild7" presStyleCnt="0"/>
      <dgm:spPr/>
    </dgm:pt>
  </dgm:ptLst>
  <dgm:cxnLst>
    <dgm:cxn modelId="{6805A3BE-509C-4702-94C8-8344C8C5F856}" type="presOf" srcId="{C28D1FC7-F7FA-4351-BD7B-6168E29349D7}" destId="{5E650720-BA68-4EFE-AC27-42DE2F1F843E}" srcOrd="0" destOrd="0" presId="urn:microsoft.com/office/officeart/2008/layout/NameandTitleOrganizationalChart"/>
    <dgm:cxn modelId="{C0A498B3-5D53-4BC4-A358-028983B51968}" type="presOf" srcId="{BB17B6D8-F792-49F0-AD16-959C3C7FEFB0}" destId="{683EC250-68C4-4C5A-8DC8-86F2F5B0FB98}" srcOrd="1" destOrd="0" presId="urn:microsoft.com/office/officeart/2008/layout/NameandTitleOrganizationalChart"/>
    <dgm:cxn modelId="{159778F3-13FA-4CBB-9659-E9311ED66020}" srcId="{11DECEA3-2D4E-4C98-898B-D42BC1C52D46}" destId="{BB17B6D8-F792-49F0-AD16-959C3C7FEFB0}" srcOrd="0" destOrd="0" parTransId="{6AE6E0D1-C8D2-4338-9FDC-915FB37CCFB4}" sibTransId="{7F1E48C9-874E-4FC4-8FC3-A13CBC986926}"/>
    <dgm:cxn modelId="{9C28DAD4-1076-490A-B413-53D9EEF80100}" srcId="{26C212CF-0AC6-4D5B-94AB-27E39AEFCBCE}" destId="{11DECEA3-2D4E-4C98-898B-D42BC1C52D46}" srcOrd="0" destOrd="0" parTransId="{C6477F8D-BC7C-48E4-8D2F-D3A12F7CD78D}" sibTransId="{8B03299C-B827-4DDD-BF81-DDE614162F75}"/>
    <dgm:cxn modelId="{F3F297F9-5F4A-4284-85AF-AE558E6C387E}" type="presOf" srcId="{24A79C9E-4970-4842-849C-105510BFAF41}" destId="{8EEF6F9F-D3E9-4949-84EF-11138D426E00}" srcOrd="0" destOrd="0" presId="urn:microsoft.com/office/officeart/2008/layout/NameandTitleOrganizationalChart"/>
    <dgm:cxn modelId="{DABE7C45-A3C2-4660-9647-0CB21AA4E997}" type="presOf" srcId="{11DECEA3-2D4E-4C98-898B-D42BC1C52D46}" destId="{1C1D385F-6018-406E-ACF5-FC4D503B19DD}" srcOrd="1" destOrd="0" presId="urn:microsoft.com/office/officeart/2008/layout/NameandTitleOrganizationalChart"/>
    <dgm:cxn modelId="{534BCCB0-D155-4B84-BA0D-AF64F3A6B355}" type="presOf" srcId="{888A4FBD-21F9-402A-B278-CC47E38927B7}" destId="{A42DA7FA-AB48-4A2B-AF45-97B651C19F80}" srcOrd="1" destOrd="0" presId="urn:microsoft.com/office/officeart/2008/layout/NameandTitleOrganizationalChart"/>
    <dgm:cxn modelId="{2DFBF120-F8AD-4E50-A16C-C2BEB255D85F}" type="presOf" srcId="{26C212CF-0AC6-4D5B-94AB-27E39AEFCBCE}" destId="{B838A2D9-F82F-4951-8FE9-BF653E3186B5}" srcOrd="0" destOrd="0" presId="urn:microsoft.com/office/officeart/2008/layout/NameandTitleOrganizationalChart"/>
    <dgm:cxn modelId="{87B63683-0ED9-4F65-9924-E328E4D57EA4}" type="presOf" srcId="{6AE6E0D1-C8D2-4338-9FDC-915FB37CCFB4}" destId="{ACA4C6BC-F8A9-4A9B-A784-66FF076F2282}" srcOrd="0" destOrd="0" presId="urn:microsoft.com/office/officeart/2008/layout/NameandTitleOrganizationalChart"/>
    <dgm:cxn modelId="{C29AD80A-48CA-4740-BBB3-849A3F0A0F34}" type="presOf" srcId="{8B03299C-B827-4DDD-BF81-DDE614162F75}" destId="{A523F61F-CB74-42AD-BCC6-0BFEBF342D1F}" srcOrd="0" destOrd="0" presId="urn:microsoft.com/office/officeart/2008/layout/NameandTitleOrganizationalChart"/>
    <dgm:cxn modelId="{D06BEBDE-8E16-42D6-B956-DC7C9F63072A}" type="presOf" srcId="{888A4FBD-21F9-402A-B278-CC47E38927B7}" destId="{768835A1-AB6B-4141-B488-E4BC189801F2}" srcOrd="0" destOrd="0" presId="urn:microsoft.com/office/officeart/2008/layout/NameandTitleOrganizationalChart"/>
    <dgm:cxn modelId="{E9E66F03-26FA-4E9F-87B8-47FB0FF1AC71}" type="presOf" srcId="{C4884575-2CB5-4C78-BC80-8C11C70C9DFB}" destId="{AFC5D6EA-EDF9-4C57-A73E-95A8DB3B418D}" srcOrd="0" destOrd="0" presId="urn:microsoft.com/office/officeart/2008/layout/NameandTitleOrganizationalChart"/>
    <dgm:cxn modelId="{52B71674-15AD-40BB-B179-47E3A7446D92}" type="presOf" srcId="{BB17B6D8-F792-49F0-AD16-959C3C7FEFB0}" destId="{82503F51-A9B8-4D0B-BEBE-2BF119E95C7E}" srcOrd="0" destOrd="0" presId="urn:microsoft.com/office/officeart/2008/layout/NameandTitleOrganizationalChart"/>
    <dgm:cxn modelId="{691A28D4-F7B5-48CB-8D8A-39F40F28B4A0}" srcId="{11DECEA3-2D4E-4C98-898B-D42BC1C52D46}" destId="{8AFBAFB6-A5D9-4AC0-B461-B2CD3C4AA548}" srcOrd="1" destOrd="0" parTransId="{0883DEC3-AFD8-46EF-A82D-30BADA1E966E}" sibTransId="{1B5483FD-B0EB-49EA-89AC-9EFCC87C5410}"/>
    <dgm:cxn modelId="{F49F6722-B1DF-4A29-99E4-B7E83AC12994}" type="presOf" srcId="{40D4F137-D96E-4CCC-81C4-7160689F992B}" destId="{375BE380-016C-4823-9237-4254374DF005}" srcOrd="0" destOrd="0" presId="urn:microsoft.com/office/officeart/2008/layout/NameandTitleOrganizationalChart"/>
    <dgm:cxn modelId="{5AE49717-AB7E-43AF-8DDD-C091702F6CA6}" srcId="{11DECEA3-2D4E-4C98-898B-D42BC1C52D46}" destId="{888A4FBD-21F9-402A-B278-CC47E38927B7}" srcOrd="3" destOrd="0" parTransId="{829D7E94-9AE4-42E0-B255-06BFCDAD53E4}" sibTransId="{C28D1FC7-F7FA-4351-BD7B-6168E29349D7}"/>
    <dgm:cxn modelId="{99845502-3116-4B8A-A8E0-A0A1B7921403}" type="presOf" srcId="{8AFBAFB6-A5D9-4AC0-B461-B2CD3C4AA548}" destId="{03E1E43B-16CB-414E-AAEA-8AFB5A868D90}" srcOrd="0" destOrd="0" presId="urn:microsoft.com/office/officeart/2008/layout/NameandTitleOrganizationalChart"/>
    <dgm:cxn modelId="{878BBF6E-DC7D-4375-81E8-CD9372C3863A}" type="presOf" srcId="{11DECEA3-2D4E-4C98-898B-D42BC1C52D46}" destId="{1754BA1B-3166-42A4-AC80-40843B563581}" srcOrd="0" destOrd="0" presId="urn:microsoft.com/office/officeart/2008/layout/NameandTitleOrganizationalChart"/>
    <dgm:cxn modelId="{A8B8494F-3B7C-4E1A-819F-EF3CBF773E56}" type="presOf" srcId="{0883DEC3-AFD8-46EF-A82D-30BADA1E966E}" destId="{E48F3529-CF59-46F1-8012-1530DD2D07D7}" srcOrd="0" destOrd="0" presId="urn:microsoft.com/office/officeart/2008/layout/NameandTitleOrganizationalChart"/>
    <dgm:cxn modelId="{26E90E62-232C-41AC-BE03-76743FCB8DA4}" type="presOf" srcId="{1B5483FD-B0EB-49EA-89AC-9EFCC87C5410}" destId="{18BCF595-C4FD-4E1B-B8A0-F0257242A63C}" srcOrd="0" destOrd="0" presId="urn:microsoft.com/office/officeart/2008/layout/NameandTitleOrganizationalChart"/>
    <dgm:cxn modelId="{4D722614-6D18-4150-86A2-C52EF9F2B6EE}" type="presOf" srcId="{8AFBAFB6-A5D9-4AC0-B461-B2CD3C4AA548}" destId="{AC5B6A1A-628D-4C48-B9A2-5AC381FE4211}" srcOrd="1" destOrd="0" presId="urn:microsoft.com/office/officeart/2008/layout/NameandTitleOrganizationalChart"/>
    <dgm:cxn modelId="{5FF425D0-FE18-4B18-B986-DA2B1C8DA901}" type="presOf" srcId="{7F1E48C9-874E-4FC4-8FC3-A13CBC986926}" destId="{A68BED77-3D53-40AD-B45C-F163DA44038F}" srcOrd="0" destOrd="0" presId="urn:microsoft.com/office/officeart/2008/layout/NameandTitleOrganizationalChart"/>
    <dgm:cxn modelId="{3EA18AE4-68D1-4567-9C69-7B9E2E2AB317}" type="presOf" srcId="{C4884575-2CB5-4C78-BC80-8C11C70C9DFB}" destId="{D13CA21E-B7DF-459C-8A20-B58EDBC04675}" srcOrd="1" destOrd="0" presId="urn:microsoft.com/office/officeart/2008/layout/NameandTitleOrganizationalChart"/>
    <dgm:cxn modelId="{83A1BF21-23F5-415C-8057-331B6922F4C6}" srcId="{11DECEA3-2D4E-4C98-898B-D42BC1C52D46}" destId="{C4884575-2CB5-4C78-BC80-8C11C70C9DFB}" srcOrd="2" destOrd="0" parTransId="{40D4F137-D96E-4CCC-81C4-7160689F992B}" sibTransId="{24A79C9E-4970-4842-849C-105510BFAF41}"/>
    <dgm:cxn modelId="{49696ECA-BCC5-4B99-B159-AE1ED8B4E002}" type="presOf" srcId="{829D7E94-9AE4-42E0-B255-06BFCDAD53E4}" destId="{BB57981A-B21A-4AC9-86BE-C7BAD2AA7585}" srcOrd="0" destOrd="0" presId="urn:microsoft.com/office/officeart/2008/layout/NameandTitleOrganizationalChart"/>
    <dgm:cxn modelId="{A30BE826-7006-43DC-996F-E564410B6517}" type="presParOf" srcId="{B838A2D9-F82F-4951-8FE9-BF653E3186B5}" destId="{79A331C7-74FC-48AD-BCBB-412FDDC6998B}" srcOrd="0" destOrd="0" presId="urn:microsoft.com/office/officeart/2008/layout/NameandTitleOrganizationalChart"/>
    <dgm:cxn modelId="{4499C148-47BE-49E9-8162-B9CC2662C372}" type="presParOf" srcId="{79A331C7-74FC-48AD-BCBB-412FDDC6998B}" destId="{39765C36-B463-46CE-9676-16908691CA32}" srcOrd="0" destOrd="0" presId="urn:microsoft.com/office/officeart/2008/layout/NameandTitleOrganizationalChart"/>
    <dgm:cxn modelId="{426B07F4-23E3-4DF2-93ED-CD0E964620C4}" type="presParOf" srcId="{39765C36-B463-46CE-9676-16908691CA32}" destId="{1754BA1B-3166-42A4-AC80-40843B563581}" srcOrd="0" destOrd="0" presId="urn:microsoft.com/office/officeart/2008/layout/NameandTitleOrganizationalChart"/>
    <dgm:cxn modelId="{6DAE8DB6-8632-43EE-9107-3281B3D12358}" type="presParOf" srcId="{39765C36-B463-46CE-9676-16908691CA32}" destId="{A523F61F-CB74-42AD-BCC6-0BFEBF342D1F}" srcOrd="1" destOrd="0" presId="urn:microsoft.com/office/officeart/2008/layout/NameandTitleOrganizationalChart"/>
    <dgm:cxn modelId="{D15445EF-8E92-4A38-896F-C621A1250308}" type="presParOf" srcId="{39765C36-B463-46CE-9676-16908691CA32}" destId="{1C1D385F-6018-406E-ACF5-FC4D503B19DD}" srcOrd="2" destOrd="0" presId="urn:microsoft.com/office/officeart/2008/layout/NameandTitleOrganizationalChart"/>
    <dgm:cxn modelId="{ED35BE85-4A76-4B55-A8B5-66A59DC0F633}" type="presParOf" srcId="{79A331C7-74FC-48AD-BCBB-412FDDC6998B}" destId="{AC0AA81A-1F7E-48FA-8A10-8924A515C1F3}" srcOrd="1" destOrd="0" presId="urn:microsoft.com/office/officeart/2008/layout/NameandTitleOrganizationalChart"/>
    <dgm:cxn modelId="{39E3C77A-A080-4A25-836A-F56D5C292FF3}" type="presParOf" srcId="{AC0AA81A-1F7E-48FA-8A10-8924A515C1F3}" destId="{E48F3529-CF59-46F1-8012-1530DD2D07D7}" srcOrd="0" destOrd="0" presId="urn:microsoft.com/office/officeart/2008/layout/NameandTitleOrganizationalChart"/>
    <dgm:cxn modelId="{BBC82C9C-8426-4622-9266-D4177EE99750}" type="presParOf" srcId="{AC0AA81A-1F7E-48FA-8A10-8924A515C1F3}" destId="{AA084A1F-46EB-4151-BD41-77CB36B1FD76}" srcOrd="1" destOrd="0" presId="urn:microsoft.com/office/officeart/2008/layout/NameandTitleOrganizationalChart"/>
    <dgm:cxn modelId="{EC14EB87-088F-4448-96A9-464ACB41EEDA}" type="presParOf" srcId="{AA084A1F-46EB-4151-BD41-77CB36B1FD76}" destId="{008A57C3-0E35-4772-954A-D2A98AC386A2}" srcOrd="0" destOrd="0" presId="urn:microsoft.com/office/officeart/2008/layout/NameandTitleOrganizationalChart"/>
    <dgm:cxn modelId="{989A3CFB-01F2-41DC-881C-2E9AEE5A0512}" type="presParOf" srcId="{008A57C3-0E35-4772-954A-D2A98AC386A2}" destId="{03E1E43B-16CB-414E-AAEA-8AFB5A868D90}" srcOrd="0" destOrd="0" presId="urn:microsoft.com/office/officeart/2008/layout/NameandTitleOrganizationalChart"/>
    <dgm:cxn modelId="{6F1A89C5-80F7-4479-AF72-77589E5B421C}" type="presParOf" srcId="{008A57C3-0E35-4772-954A-D2A98AC386A2}" destId="{18BCF595-C4FD-4E1B-B8A0-F0257242A63C}" srcOrd="1" destOrd="0" presId="urn:microsoft.com/office/officeart/2008/layout/NameandTitleOrganizationalChart"/>
    <dgm:cxn modelId="{B2618471-F356-4812-B98F-800CFD57F82A}" type="presParOf" srcId="{008A57C3-0E35-4772-954A-D2A98AC386A2}" destId="{AC5B6A1A-628D-4C48-B9A2-5AC381FE4211}" srcOrd="2" destOrd="0" presId="urn:microsoft.com/office/officeart/2008/layout/NameandTitleOrganizationalChart"/>
    <dgm:cxn modelId="{FE9AA504-8F43-44EF-9324-2BA4DA604624}" type="presParOf" srcId="{AA084A1F-46EB-4151-BD41-77CB36B1FD76}" destId="{F8E2DBB3-42E3-4C2E-8F14-52B2C89F441A}" srcOrd="1" destOrd="0" presId="urn:microsoft.com/office/officeart/2008/layout/NameandTitleOrganizationalChart"/>
    <dgm:cxn modelId="{2A8A54C5-FB95-4DE7-8638-039D2286FB93}" type="presParOf" srcId="{AA084A1F-46EB-4151-BD41-77CB36B1FD76}" destId="{FCEFAB94-BD34-4B81-9621-97FF57A12B04}" srcOrd="2" destOrd="0" presId="urn:microsoft.com/office/officeart/2008/layout/NameandTitleOrganizationalChart"/>
    <dgm:cxn modelId="{40F8134C-814F-4E0B-9136-996474678A94}" type="presParOf" srcId="{AC0AA81A-1F7E-48FA-8A10-8924A515C1F3}" destId="{375BE380-016C-4823-9237-4254374DF005}" srcOrd="2" destOrd="0" presId="urn:microsoft.com/office/officeart/2008/layout/NameandTitleOrganizationalChart"/>
    <dgm:cxn modelId="{EBC78FE1-F530-4474-B2F0-86B67D24753A}" type="presParOf" srcId="{AC0AA81A-1F7E-48FA-8A10-8924A515C1F3}" destId="{14114C3E-3B91-4CDE-900D-A24E4D60D2AB}" srcOrd="3" destOrd="0" presId="urn:microsoft.com/office/officeart/2008/layout/NameandTitleOrganizationalChart"/>
    <dgm:cxn modelId="{6655BB78-B461-4B71-B8E2-4BB95299CAD1}" type="presParOf" srcId="{14114C3E-3B91-4CDE-900D-A24E4D60D2AB}" destId="{5D2AD950-B596-4954-8B3F-1AD69A0E3BCA}" srcOrd="0" destOrd="0" presId="urn:microsoft.com/office/officeart/2008/layout/NameandTitleOrganizationalChart"/>
    <dgm:cxn modelId="{4A00821D-9721-449A-8A94-CB8DB85986FB}" type="presParOf" srcId="{5D2AD950-B596-4954-8B3F-1AD69A0E3BCA}" destId="{AFC5D6EA-EDF9-4C57-A73E-95A8DB3B418D}" srcOrd="0" destOrd="0" presId="urn:microsoft.com/office/officeart/2008/layout/NameandTitleOrganizationalChart"/>
    <dgm:cxn modelId="{EC20D4BA-E80F-48F5-8D89-9B5E7E596CF5}" type="presParOf" srcId="{5D2AD950-B596-4954-8B3F-1AD69A0E3BCA}" destId="{8EEF6F9F-D3E9-4949-84EF-11138D426E00}" srcOrd="1" destOrd="0" presId="urn:microsoft.com/office/officeart/2008/layout/NameandTitleOrganizationalChart"/>
    <dgm:cxn modelId="{C372C806-139C-4288-84F1-EB1005A4D34F}" type="presParOf" srcId="{5D2AD950-B596-4954-8B3F-1AD69A0E3BCA}" destId="{D13CA21E-B7DF-459C-8A20-B58EDBC04675}" srcOrd="2" destOrd="0" presId="urn:microsoft.com/office/officeart/2008/layout/NameandTitleOrganizationalChart"/>
    <dgm:cxn modelId="{604730C7-7F09-4AFB-9582-91FA28D5C5D2}" type="presParOf" srcId="{14114C3E-3B91-4CDE-900D-A24E4D60D2AB}" destId="{8737BB9A-4C74-4FA1-B0CF-9C4D93969C98}" srcOrd="1" destOrd="0" presId="urn:microsoft.com/office/officeart/2008/layout/NameandTitleOrganizationalChart"/>
    <dgm:cxn modelId="{7C79A434-C991-44D2-B41F-998006939738}" type="presParOf" srcId="{14114C3E-3B91-4CDE-900D-A24E4D60D2AB}" destId="{40CD37FA-A1FE-4D51-988D-49DD27DA11EE}" srcOrd="2" destOrd="0" presId="urn:microsoft.com/office/officeart/2008/layout/NameandTitleOrganizationalChart"/>
    <dgm:cxn modelId="{FAE61397-2A05-4B53-B8C6-7CA4244A5A6A}" type="presParOf" srcId="{AC0AA81A-1F7E-48FA-8A10-8924A515C1F3}" destId="{BB57981A-B21A-4AC9-86BE-C7BAD2AA7585}" srcOrd="4" destOrd="0" presId="urn:microsoft.com/office/officeart/2008/layout/NameandTitleOrganizationalChart"/>
    <dgm:cxn modelId="{3593D375-3AC7-42E1-8B99-43F16DABA594}" type="presParOf" srcId="{AC0AA81A-1F7E-48FA-8A10-8924A515C1F3}" destId="{DF3BF713-4AF0-49F7-B0B8-4DDB8E7197DA}" srcOrd="5" destOrd="0" presId="urn:microsoft.com/office/officeart/2008/layout/NameandTitleOrganizationalChart"/>
    <dgm:cxn modelId="{38D69876-9D93-4BEF-B51E-5B83660F0543}" type="presParOf" srcId="{DF3BF713-4AF0-49F7-B0B8-4DDB8E7197DA}" destId="{A2740971-98EA-44EA-856B-01715DEFE55F}" srcOrd="0" destOrd="0" presId="urn:microsoft.com/office/officeart/2008/layout/NameandTitleOrganizationalChart"/>
    <dgm:cxn modelId="{BB953E0D-3D37-4390-99B9-C159D983920F}" type="presParOf" srcId="{A2740971-98EA-44EA-856B-01715DEFE55F}" destId="{768835A1-AB6B-4141-B488-E4BC189801F2}" srcOrd="0" destOrd="0" presId="urn:microsoft.com/office/officeart/2008/layout/NameandTitleOrganizationalChart"/>
    <dgm:cxn modelId="{D46AD263-621B-4CEA-8276-93788BA5748A}" type="presParOf" srcId="{A2740971-98EA-44EA-856B-01715DEFE55F}" destId="{5E650720-BA68-4EFE-AC27-42DE2F1F843E}" srcOrd="1" destOrd="0" presId="urn:microsoft.com/office/officeart/2008/layout/NameandTitleOrganizationalChart"/>
    <dgm:cxn modelId="{F4BE6791-9883-4003-8D07-7D83EACB2E47}" type="presParOf" srcId="{A2740971-98EA-44EA-856B-01715DEFE55F}" destId="{A42DA7FA-AB48-4A2B-AF45-97B651C19F80}" srcOrd="2" destOrd="0" presId="urn:microsoft.com/office/officeart/2008/layout/NameandTitleOrganizationalChart"/>
    <dgm:cxn modelId="{B7947BC3-0F49-400B-8B89-93A5267068EB}" type="presParOf" srcId="{DF3BF713-4AF0-49F7-B0B8-4DDB8E7197DA}" destId="{87E65C1B-C468-4070-9551-AD3EF4F69F2B}" srcOrd="1" destOrd="0" presId="urn:microsoft.com/office/officeart/2008/layout/NameandTitleOrganizationalChart"/>
    <dgm:cxn modelId="{16840071-4B0D-4371-BDFC-07F93A3E66CD}" type="presParOf" srcId="{DF3BF713-4AF0-49F7-B0B8-4DDB8E7197DA}" destId="{BB242BE0-C242-4AE5-8889-32C4F692FA2A}" srcOrd="2" destOrd="0" presId="urn:microsoft.com/office/officeart/2008/layout/NameandTitleOrganizationalChart"/>
    <dgm:cxn modelId="{ADC2A747-1727-4460-9575-6253E6075D30}" type="presParOf" srcId="{79A331C7-74FC-48AD-BCBB-412FDDC6998B}" destId="{6D1759AD-EB74-4558-A825-29D4B2908A5C}" srcOrd="2" destOrd="0" presId="urn:microsoft.com/office/officeart/2008/layout/NameandTitleOrganizationalChart"/>
    <dgm:cxn modelId="{C586663B-5668-4303-A8DD-F298755E7B82}" type="presParOf" srcId="{6D1759AD-EB74-4558-A825-29D4B2908A5C}" destId="{ACA4C6BC-F8A9-4A9B-A784-66FF076F2282}" srcOrd="0" destOrd="0" presId="urn:microsoft.com/office/officeart/2008/layout/NameandTitleOrganizationalChart"/>
    <dgm:cxn modelId="{43DD3889-B215-49D9-AE67-EEF597338E44}" type="presParOf" srcId="{6D1759AD-EB74-4558-A825-29D4B2908A5C}" destId="{AB215B85-D5A1-4244-A2F6-ED9F5C4DF49F}" srcOrd="1" destOrd="0" presId="urn:microsoft.com/office/officeart/2008/layout/NameandTitleOrganizationalChart"/>
    <dgm:cxn modelId="{3302C07A-0727-4F88-9A7E-DD3D7937E5F0}" type="presParOf" srcId="{AB215B85-D5A1-4244-A2F6-ED9F5C4DF49F}" destId="{F75CD77A-F29D-45BE-A0D2-D5AF0DB66C5B}" srcOrd="0" destOrd="0" presId="urn:microsoft.com/office/officeart/2008/layout/NameandTitleOrganizationalChart"/>
    <dgm:cxn modelId="{074D15DF-E98A-4FF2-BD69-607BD897C6F3}" type="presParOf" srcId="{F75CD77A-F29D-45BE-A0D2-D5AF0DB66C5B}" destId="{82503F51-A9B8-4D0B-BEBE-2BF119E95C7E}" srcOrd="0" destOrd="0" presId="urn:microsoft.com/office/officeart/2008/layout/NameandTitleOrganizationalChart"/>
    <dgm:cxn modelId="{6005DE86-4315-472F-BC1B-381436C01F36}" type="presParOf" srcId="{F75CD77A-F29D-45BE-A0D2-D5AF0DB66C5B}" destId="{A68BED77-3D53-40AD-B45C-F163DA44038F}" srcOrd="1" destOrd="0" presId="urn:microsoft.com/office/officeart/2008/layout/NameandTitleOrganizationalChart"/>
    <dgm:cxn modelId="{BD95467C-7FD2-4AB9-9D84-59DD81E597E7}" type="presParOf" srcId="{F75CD77A-F29D-45BE-A0D2-D5AF0DB66C5B}" destId="{683EC250-68C4-4C5A-8DC8-86F2F5B0FB98}" srcOrd="2" destOrd="0" presId="urn:microsoft.com/office/officeart/2008/layout/NameandTitleOrganizationalChart"/>
    <dgm:cxn modelId="{97E36199-C275-4AE5-A17E-F0F5C20E6874}" type="presParOf" srcId="{AB215B85-D5A1-4244-A2F6-ED9F5C4DF49F}" destId="{C218B86B-F1D8-4C4E-B8BA-CFC17357C6B6}" srcOrd="1" destOrd="0" presId="urn:microsoft.com/office/officeart/2008/layout/NameandTitleOrganizationalChart"/>
    <dgm:cxn modelId="{7D117DB4-6E9C-42E0-BF72-3340F6F3BCC2}" type="presParOf" srcId="{AB215B85-D5A1-4244-A2F6-ED9F5C4DF49F}" destId="{B73E9D84-5451-490A-B09B-780F7281E790}" srcOrd="2" destOrd="0" presId="urn:microsoft.com/office/officeart/2008/layout/NameandTitleOrganizationalChar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38A23-F77C-4EAF-BD3E-71A9A2DBF3FC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9350EF-A869-474E-9690-C9FC4BE993B1}">
      <dgm:prSet phldrT="[文本]" custT="1"/>
      <dgm:spPr>
        <a:solidFill>
          <a:srgbClr val="963644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40611F-E944-4D87-AAFA-ACA04E62135E}" cxnId="{8BD7E241-A35E-43DB-BC8A-0011321C89CA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88F5AE-8AD4-4EA4-B37D-B56EAC8F7A56}" cxnId="{8BD7E241-A35E-43DB-BC8A-0011321C89CA}" type="sibTrans">
      <dgm:prSet/>
      <dgm:spPr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14C23A-29C5-4EEC-946D-629D7AF9B5E4}">
      <dgm:prSet phldrT="[文本]" custT="1"/>
      <dgm:spPr>
        <a:solidFill>
          <a:srgbClr val="55365F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A45B5B-C0DA-4243-9CEF-FD2C0815FB51}" cxnId="{8EA3A618-BC7F-4AB2-A949-8296757A5FCB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A24D6E-764B-45F0-A5A9-01FAE7EA68CD}" cxnId="{8EA3A618-BC7F-4AB2-A949-8296757A5FCB}" type="sibTrans">
      <dgm:prSet/>
      <dgm:spPr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9BCCC0-6D53-4294-B3F3-A5409E50F8C8}">
      <dgm:prSet phldrT="[文本]" custT="1"/>
      <dgm:spPr/>
      <dgm:t>
        <a:bodyPr/>
        <a:lstStyle/>
        <a:p>
          <a:pPr marL="0" algn="ctr" defTabSz="914400" rtl="0" eaLnBrk="1" latinLnBrk="0" hangingPunct="1">
            <a:lnSpc>
              <a:spcPts val="1300"/>
            </a:lnSpc>
          </a:pPr>
          <a:r>
            <a:rPr lang="zh-CN" altLang="en-US" sz="1300" b="1" kern="1200" dirty="0" smtClean="0">
              <a:solidFill>
                <a:srgbClr val="9636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300" b="1" kern="1200" dirty="0" smtClean="0">
            <a:solidFill>
              <a:srgbClr val="963644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ctr" defTabSz="914400" rtl="0" eaLnBrk="1" latinLnBrk="0" hangingPunct="1">
            <a:lnSpc>
              <a:spcPts val="1300"/>
            </a:lnSpc>
          </a:pPr>
          <a:r>
            <a:rPr lang="en-US" altLang="zh-CN" sz="1300" b="1" kern="1200" dirty="0" smtClean="0">
              <a:solidFill>
                <a:srgbClr val="55365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300" b="1" kern="1200" dirty="0">
            <a:solidFill>
              <a:srgbClr val="55365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96FA15-4DBE-45E5-908C-35A1FB50A6CF}" cxnId="{425F6A95-C7B3-4F2D-BF82-AC56EC56F2A3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FC486F-BE63-46E3-AE8F-BB9EBA2C5027}" cxnId="{425F6A95-C7B3-4F2D-BF82-AC56EC56F2A3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A134C-EE16-4E77-9D8D-086CC6F1A267}">
      <dgm:prSet phldrT="[文本]" custT="1"/>
      <dgm:spPr>
        <a:solidFill>
          <a:srgbClr val="963644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58441C-3BE8-4602-9D51-FF009A8DCDA3}" cxnId="{BF880DEF-ADCD-477A-BBDF-64BD83E9CB51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DC14A2-4332-407F-BDD7-457FB9ED4C80}" cxnId="{BF880DEF-ADCD-477A-BBDF-64BD83E9CB51}" type="sibTrans">
      <dgm:prSet/>
      <dgm:spPr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53169-A2FA-49BC-AD80-92F1B21ECDDA}" type="pres">
      <dgm:prSet presAssocID="{CEE38A23-F77C-4EAF-BD3E-71A9A2DBF3F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E7ED32CD-03F3-46F0-96F7-658542F6159C}" type="pres">
      <dgm:prSet presAssocID="{179350EF-A869-474E-9690-C9FC4BE993B1}" presName="composite" presStyleCnt="0"/>
      <dgm:spPr/>
    </dgm:pt>
    <dgm:pt modelId="{7F4EC9AB-AC63-4BCC-B986-B9074C393C8A}" type="pres">
      <dgm:prSet presAssocID="{179350EF-A869-474E-9690-C9FC4BE993B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EFFB7B-2C4D-4F00-B89A-8E275C060A3B}" type="pres">
      <dgm:prSet presAssocID="{179350EF-A869-474E-9690-C9FC4BE993B1}" presName="Childtext1" presStyleLbl="revTx" presStyleIdx="0" presStyleCnt="3" custLinFactNeighborX="61278" custLinFactNeighborY="-315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522847-D7BD-4BBB-B063-53801F54E05D}" type="pres">
      <dgm:prSet presAssocID="{179350EF-A869-474E-9690-C9FC4BE993B1}" presName="BalanceSpacing" presStyleCnt="0"/>
      <dgm:spPr/>
    </dgm:pt>
    <dgm:pt modelId="{F107BDBC-8823-43B3-82FF-AFCCE8C19471}" type="pres">
      <dgm:prSet presAssocID="{179350EF-A869-474E-9690-C9FC4BE993B1}" presName="BalanceSpacing1" presStyleCnt="0"/>
      <dgm:spPr/>
    </dgm:pt>
    <dgm:pt modelId="{CCD35C0C-4C17-49C0-B228-3AF87A6CE603}" type="pres">
      <dgm:prSet presAssocID="{4D88F5AE-8AD4-4EA4-B37D-B56EAC8F7A56}" presName="Accent1Text" presStyleLbl="node1" presStyleIdx="1" presStyleCnt="6" custLinFactX="57726" custLinFactNeighborX="100000" custLinFactNeighborY="84627"/>
      <dgm:spPr/>
      <dgm:t>
        <a:bodyPr/>
        <a:lstStyle/>
        <a:p>
          <a:endParaRPr lang="zh-CN" altLang="en-US"/>
        </a:p>
      </dgm:t>
    </dgm:pt>
    <dgm:pt modelId="{DAF7586F-BA1D-46BD-918D-F0A8973D37F5}" type="pres">
      <dgm:prSet presAssocID="{4D88F5AE-8AD4-4EA4-B37D-B56EAC8F7A56}" presName="spaceBetweenRectangles" presStyleCnt="0"/>
      <dgm:spPr/>
    </dgm:pt>
    <dgm:pt modelId="{56FF0E8E-F907-497A-8169-E9D19A1E211F}" type="pres">
      <dgm:prSet presAssocID="{6B14C23A-29C5-4EEC-946D-629D7AF9B5E4}" presName="composite" presStyleCnt="0"/>
      <dgm:spPr/>
    </dgm:pt>
    <dgm:pt modelId="{DA739A25-8F62-4496-99BD-5918ADA2178E}" type="pres">
      <dgm:prSet presAssocID="{6B14C23A-29C5-4EEC-946D-629D7AF9B5E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6B9EC-290E-4C73-B12A-9D0D043CB8D1}" type="pres">
      <dgm:prSet presAssocID="{6B14C23A-29C5-4EEC-946D-629D7AF9B5E4}" presName="Childtext1" presStyleLbl="revTx" presStyleIdx="1" presStyleCnt="3" custLinFactNeighborX="-65620" custLinFactNeighborY="-438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E630F-EDDB-48F2-8D55-514ABCD4E262}" type="pres">
      <dgm:prSet presAssocID="{6B14C23A-29C5-4EEC-946D-629D7AF9B5E4}" presName="BalanceSpacing" presStyleCnt="0"/>
      <dgm:spPr/>
    </dgm:pt>
    <dgm:pt modelId="{C8541813-33C2-4532-A2D8-A3ED98D1E3A0}" type="pres">
      <dgm:prSet presAssocID="{6B14C23A-29C5-4EEC-946D-629D7AF9B5E4}" presName="BalanceSpacing1" presStyleCnt="0"/>
      <dgm:spPr/>
    </dgm:pt>
    <dgm:pt modelId="{5E8AAC05-AEF6-4D0F-A19D-3190DE8B8F10}" type="pres">
      <dgm:prSet presAssocID="{10A24D6E-764B-45F0-A5A9-01FAE7EA68CD}" presName="Accent1Text" presStyleLbl="node1" presStyleIdx="3" presStyleCnt="6" custScaleX="96579" custLinFactX="-59698" custLinFactNeighborX="-100000" custLinFactNeighborY="-85137"/>
      <dgm:spPr/>
      <dgm:t>
        <a:bodyPr/>
        <a:lstStyle/>
        <a:p>
          <a:endParaRPr lang="zh-CN" altLang="en-US"/>
        </a:p>
      </dgm:t>
    </dgm:pt>
    <dgm:pt modelId="{BA5064DB-D4A2-4107-8D2E-CC3007F09A8C}" type="pres">
      <dgm:prSet presAssocID="{10A24D6E-764B-45F0-A5A9-01FAE7EA68CD}" presName="spaceBetweenRectangles" presStyleCnt="0"/>
      <dgm:spPr/>
    </dgm:pt>
    <dgm:pt modelId="{BF801E5F-EA06-4C29-9879-63176F50177B}" type="pres">
      <dgm:prSet presAssocID="{705A134C-EE16-4E77-9D8D-086CC6F1A267}" presName="composite" presStyleCnt="0"/>
      <dgm:spPr/>
    </dgm:pt>
    <dgm:pt modelId="{23B0E7B5-9982-4B17-84ED-B14BE5DA91FB}" type="pres">
      <dgm:prSet presAssocID="{705A134C-EE16-4E77-9D8D-086CC6F1A26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5248F7-FD7F-47B7-9B8C-336B5F965FBA}" type="pres">
      <dgm:prSet presAssocID="{705A134C-EE16-4E77-9D8D-086CC6F1A267}" presName="Childtext1" presStyleLbl="revTx" presStyleIdx="2" presStyleCnt="3" custLinFactNeighborX="61278" custLinFactNeighborY="-371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93B1C8-8D29-4BA3-B7F8-444F908C9E68}" type="pres">
      <dgm:prSet presAssocID="{705A134C-EE16-4E77-9D8D-086CC6F1A267}" presName="BalanceSpacing" presStyleCnt="0"/>
      <dgm:spPr/>
    </dgm:pt>
    <dgm:pt modelId="{6F3E0035-ABBC-4039-80C3-F5D9873BB74E}" type="pres">
      <dgm:prSet presAssocID="{705A134C-EE16-4E77-9D8D-086CC6F1A267}" presName="BalanceSpacing1" presStyleCnt="0"/>
      <dgm:spPr/>
    </dgm:pt>
    <dgm:pt modelId="{2898871A-3684-406D-AD0B-95942517DAEE}" type="pres">
      <dgm:prSet presAssocID="{AFDC14A2-4332-407F-BDD7-457FB9ED4C80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FDE29150-FB7C-4D55-A38B-E8B584091EED}" type="presOf" srcId="{179350EF-A869-474E-9690-C9FC4BE993B1}" destId="{7F4EC9AB-AC63-4BCC-B986-B9074C393C8A}" srcOrd="0" destOrd="0" presId="urn:microsoft.com/office/officeart/2008/layout/AlternatingHexagons"/>
    <dgm:cxn modelId="{BF880DEF-ADCD-477A-BBDF-64BD83E9CB51}" srcId="{CEE38A23-F77C-4EAF-BD3E-71A9A2DBF3FC}" destId="{705A134C-EE16-4E77-9D8D-086CC6F1A267}" srcOrd="2" destOrd="0" parTransId="{3F58441C-3BE8-4602-9D51-FF009A8DCDA3}" sibTransId="{AFDC14A2-4332-407F-BDD7-457FB9ED4C80}"/>
    <dgm:cxn modelId="{425F6A95-C7B3-4F2D-BF82-AC56EC56F2A3}" srcId="{6B14C23A-29C5-4EEC-946D-629D7AF9B5E4}" destId="{7C9BCCC0-6D53-4294-B3F3-A5409E50F8C8}" srcOrd="0" destOrd="0" parTransId="{8396FA15-4DBE-45E5-908C-35A1FB50A6CF}" sibTransId="{14FC486F-BE63-46E3-AE8F-BB9EBA2C5027}"/>
    <dgm:cxn modelId="{8BD7E241-A35E-43DB-BC8A-0011321C89CA}" srcId="{CEE38A23-F77C-4EAF-BD3E-71A9A2DBF3FC}" destId="{179350EF-A869-474E-9690-C9FC4BE993B1}" srcOrd="0" destOrd="0" parTransId="{9140611F-E944-4D87-AAFA-ACA04E62135E}" sibTransId="{4D88F5AE-8AD4-4EA4-B37D-B56EAC8F7A56}"/>
    <dgm:cxn modelId="{3C95FA34-1186-4063-AAAC-056CE887CDAC}" type="presOf" srcId="{705A134C-EE16-4E77-9D8D-086CC6F1A267}" destId="{23B0E7B5-9982-4B17-84ED-B14BE5DA91FB}" srcOrd="0" destOrd="0" presId="urn:microsoft.com/office/officeart/2008/layout/AlternatingHexagons"/>
    <dgm:cxn modelId="{2A401B94-97FF-47CF-B2F4-C7FBD90883CA}" type="presOf" srcId="{CEE38A23-F77C-4EAF-BD3E-71A9A2DBF3FC}" destId="{B0E53169-A2FA-49BC-AD80-92F1B21ECDDA}" srcOrd="0" destOrd="0" presId="urn:microsoft.com/office/officeart/2008/layout/AlternatingHexagons"/>
    <dgm:cxn modelId="{95CE03AD-6FAB-459C-A52A-9BB1ECC0F591}" type="presOf" srcId="{4D88F5AE-8AD4-4EA4-B37D-B56EAC8F7A56}" destId="{CCD35C0C-4C17-49C0-B228-3AF87A6CE603}" srcOrd="0" destOrd="0" presId="urn:microsoft.com/office/officeart/2008/layout/AlternatingHexagons"/>
    <dgm:cxn modelId="{68EFF8D8-E7C3-4785-9837-EE7411C6D2D2}" type="presOf" srcId="{6B14C23A-29C5-4EEC-946D-629D7AF9B5E4}" destId="{DA739A25-8F62-4496-99BD-5918ADA2178E}" srcOrd="0" destOrd="0" presId="urn:microsoft.com/office/officeart/2008/layout/AlternatingHexagons"/>
    <dgm:cxn modelId="{F88EA909-5355-4EAD-B5BC-92DDFE78CF2C}" type="presOf" srcId="{7C9BCCC0-6D53-4294-B3F3-A5409E50F8C8}" destId="{2F66B9EC-290E-4C73-B12A-9D0D043CB8D1}" srcOrd="0" destOrd="0" presId="urn:microsoft.com/office/officeart/2008/layout/AlternatingHexagons"/>
    <dgm:cxn modelId="{8EA3A618-BC7F-4AB2-A949-8296757A5FCB}" srcId="{CEE38A23-F77C-4EAF-BD3E-71A9A2DBF3FC}" destId="{6B14C23A-29C5-4EEC-946D-629D7AF9B5E4}" srcOrd="1" destOrd="0" parTransId="{78A45B5B-C0DA-4243-9CEF-FD2C0815FB51}" sibTransId="{10A24D6E-764B-45F0-A5A9-01FAE7EA68CD}"/>
    <dgm:cxn modelId="{A0A940F5-2EEE-4A84-9558-CC4410DA9082}" type="presOf" srcId="{10A24D6E-764B-45F0-A5A9-01FAE7EA68CD}" destId="{5E8AAC05-AEF6-4D0F-A19D-3190DE8B8F10}" srcOrd="0" destOrd="0" presId="urn:microsoft.com/office/officeart/2008/layout/AlternatingHexagons"/>
    <dgm:cxn modelId="{F1DDEBDF-2EEA-417A-BEA5-E97C119BAC87}" type="presOf" srcId="{AFDC14A2-4332-407F-BDD7-457FB9ED4C80}" destId="{2898871A-3684-406D-AD0B-95942517DAEE}" srcOrd="0" destOrd="0" presId="urn:microsoft.com/office/officeart/2008/layout/AlternatingHexagons"/>
    <dgm:cxn modelId="{42F5CD8D-0948-458B-9608-4B0D3A814445}" type="presParOf" srcId="{B0E53169-A2FA-49BC-AD80-92F1B21ECDDA}" destId="{E7ED32CD-03F3-46F0-96F7-658542F6159C}" srcOrd="0" destOrd="0" presId="urn:microsoft.com/office/officeart/2008/layout/AlternatingHexagons"/>
    <dgm:cxn modelId="{1920B3FF-B040-4347-8823-F7F2DA6E872E}" type="presParOf" srcId="{E7ED32CD-03F3-46F0-96F7-658542F6159C}" destId="{7F4EC9AB-AC63-4BCC-B986-B9074C393C8A}" srcOrd="0" destOrd="0" presId="urn:microsoft.com/office/officeart/2008/layout/AlternatingHexagons"/>
    <dgm:cxn modelId="{81BF3F1E-2CEE-48E5-81B1-1E78323DC537}" type="presParOf" srcId="{E7ED32CD-03F3-46F0-96F7-658542F6159C}" destId="{4EEFFB7B-2C4D-4F00-B89A-8E275C060A3B}" srcOrd="1" destOrd="0" presId="urn:microsoft.com/office/officeart/2008/layout/AlternatingHexagons"/>
    <dgm:cxn modelId="{6A7CC007-0FB7-4D18-AA3A-3F7827172CCB}" type="presParOf" srcId="{E7ED32CD-03F3-46F0-96F7-658542F6159C}" destId="{62522847-D7BD-4BBB-B063-53801F54E05D}" srcOrd="2" destOrd="0" presId="urn:microsoft.com/office/officeart/2008/layout/AlternatingHexagons"/>
    <dgm:cxn modelId="{81130085-665B-4C7F-87FC-4615088B6258}" type="presParOf" srcId="{E7ED32CD-03F3-46F0-96F7-658542F6159C}" destId="{F107BDBC-8823-43B3-82FF-AFCCE8C19471}" srcOrd="3" destOrd="0" presId="urn:microsoft.com/office/officeart/2008/layout/AlternatingHexagons"/>
    <dgm:cxn modelId="{D23625FA-4FF1-41E0-9331-1B11B80F4C64}" type="presParOf" srcId="{E7ED32CD-03F3-46F0-96F7-658542F6159C}" destId="{CCD35C0C-4C17-49C0-B228-3AF87A6CE603}" srcOrd="4" destOrd="0" presId="urn:microsoft.com/office/officeart/2008/layout/AlternatingHexagons"/>
    <dgm:cxn modelId="{205085B9-AA9C-4A3B-81DD-BFD3E1BD05B5}" type="presParOf" srcId="{B0E53169-A2FA-49BC-AD80-92F1B21ECDDA}" destId="{DAF7586F-BA1D-46BD-918D-F0A8973D37F5}" srcOrd="1" destOrd="0" presId="urn:microsoft.com/office/officeart/2008/layout/AlternatingHexagons"/>
    <dgm:cxn modelId="{1A4BD426-A5B1-4443-B540-E63E5FEC40C6}" type="presParOf" srcId="{B0E53169-A2FA-49BC-AD80-92F1B21ECDDA}" destId="{56FF0E8E-F907-497A-8169-E9D19A1E211F}" srcOrd="2" destOrd="0" presId="urn:microsoft.com/office/officeart/2008/layout/AlternatingHexagons"/>
    <dgm:cxn modelId="{22196347-2D2E-4338-9857-20E7D56CD37F}" type="presParOf" srcId="{56FF0E8E-F907-497A-8169-E9D19A1E211F}" destId="{DA739A25-8F62-4496-99BD-5918ADA2178E}" srcOrd="0" destOrd="0" presId="urn:microsoft.com/office/officeart/2008/layout/AlternatingHexagons"/>
    <dgm:cxn modelId="{0BD2B1E5-2FAC-477F-A411-2375E3795F28}" type="presParOf" srcId="{56FF0E8E-F907-497A-8169-E9D19A1E211F}" destId="{2F66B9EC-290E-4C73-B12A-9D0D043CB8D1}" srcOrd="1" destOrd="0" presId="urn:microsoft.com/office/officeart/2008/layout/AlternatingHexagons"/>
    <dgm:cxn modelId="{E5E9D436-5C9B-4E2C-9945-463D847B1986}" type="presParOf" srcId="{56FF0E8E-F907-497A-8169-E9D19A1E211F}" destId="{A0BE630F-EDDB-48F2-8D55-514ABCD4E262}" srcOrd="2" destOrd="0" presId="urn:microsoft.com/office/officeart/2008/layout/AlternatingHexagons"/>
    <dgm:cxn modelId="{0DAC623E-4175-4AE1-A702-88C15342515A}" type="presParOf" srcId="{56FF0E8E-F907-497A-8169-E9D19A1E211F}" destId="{C8541813-33C2-4532-A2D8-A3ED98D1E3A0}" srcOrd="3" destOrd="0" presId="urn:microsoft.com/office/officeart/2008/layout/AlternatingHexagons"/>
    <dgm:cxn modelId="{94224D76-161D-44C2-91C1-63D2C9661648}" type="presParOf" srcId="{56FF0E8E-F907-497A-8169-E9D19A1E211F}" destId="{5E8AAC05-AEF6-4D0F-A19D-3190DE8B8F10}" srcOrd="4" destOrd="0" presId="urn:microsoft.com/office/officeart/2008/layout/AlternatingHexagons"/>
    <dgm:cxn modelId="{990830EC-C80E-42E5-A247-C80DBBE24586}" type="presParOf" srcId="{B0E53169-A2FA-49BC-AD80-92F1B21ECDDA}" destId="{BA5064DB-D4A2-4107-8D2E-CC3007F09A8C}" srcOrd="3" destOrd="0" presId="urn:microsoft.com/office/officeart/2008/layout/AlternatingHexagons"/>
    <dgm:cxn modelId="{5FC8FE09-35F8-4519-8FA2-3DAEB93831A4}" type="presParOf" srcId="{B0E53169-A2FA-49BC-AD80-92F1B21ECDDA}" destId="{BF801E5F-EA06-4C29-9879-63176F50177B}" srcOrd="4" destOrd="0" presId="urn:microsoft.com/office/officeart/2008/layout/AlternatingHexagons"/>
    <dgm:cxn modelId="{9A90BB4A-8061-407F-8A7D-421D66DDAA59}" type="presParOf" srcId="{BF801E5F-EA06-4C29-9879-63176F50177B}" destId="{23B0E7B5-9982-4B17-84ED-B14BE5DA91FB}" srcOrd="0" destOrd="0" presId="urn:microsoft.com/office/officeart/2008/layout/AlternatingHexagons"/>
    <dgm:cxn modelId="{E54B7378-5795-4CC3-B932-62CC5AC4C963}" type="presParOf" srcId="{BF801E5F-EA06-4C29-9879-63176F50177B}" destId="{CC5248F7-FD7F-47B7-9B8C-336B5F965FBA}" srcOrd="1" destOrd="0" presId="urn:microsoft.com/office/officeart/2008/layout/AlternatingHexagons"/>
    <dgm:cxn modelId="{5407C12E-4F8D-4699-9DFE-AA351F1078CA}" type="presParOf" srcId="{BF801E5F-EA06-4C29-9879-63176F50177B}" destId="{A193B1C8-8D29-4BA3-B7F8-444F908C9E68}" srcOrd="2" destOrd="0" presId="urn:microsoft.com/office/officeart/2008/layout/AlternatingHexagons"/>
    <dgm:cxn modelId="{637C2700-1797-4A51-AF1C-9B8F34057DAA}" type="presParOf" srcId="{BF801E5F-EA06-4C29-9879-63176F50177B}" destId="{6F3E0035-ABBC-4039-80C3-F5D9873BB74E}" srcOrd="3" destOrd="0" presId="urn:microsoft.com/office/officeart/2008/layout/AlternatingHexagons"/>
    <dgm:cxn modelId="{8F3027C8-8628-44A1-A704-B109C6BCCECB}" type="presParOf" srcId="{BF801E5F-EA06-4C29-9879-63176F50177B}" destId="{2898871A-3684-406D-AD0B-95942517DAE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399759" cy="3599839"/>
        <a:chOff x="0" y="0"/>
        <a:chExt cx="5399759" cy="3599839"/>
      </a:xfrm>
    </dsp:grpSpPr>
    <dsp:sp modelId="{E48F3529-CF59-46F1-8012-1530DD2D07D7}">
      <dsp:nvSpPr>
        <dsp:cNvPr id="6" name="任意多边形 5"/>
        <dsp:cNvSpPr/>
      </dsp:nvSpPr>
      <dsp:spPr bwMode="white">
        <a:xfrm>
          <a:off x="717671" y="994692"/>
          <a:ext cx="1910441" cy="1531511"/>
        </a:xfrm>
        <a:custGeom>
          <a:avLst/>
          <a:gdLst/>
          <a:ahLst/>
          <a:cxnLst/>
          <a:pathLst>
            <a:path w="3009" h="2412">
              <a:moveTo>
                <a:pt x="3009" y="0"/>
              </a:moveTo>
              <a:lnTo>
                <a:pt x="3009" y="2151"/>
              </a:lnTo>
              <a:lnTo>
                <a:pt x="0" y="2151"/>
              </a:lnTo>
              <a:lnTo>
                <a:pt x="0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17671" y="994692"/>
        <a:ext cx="1910441" cy="1531511"/>
      </dsp:txXfrm>
    </dsp:sp>
    <dsp:sp modelId="{375BE380-016C-4823-9237-4254374DF005}">
      <dsp:nvSpPr>
        <dsp:cNvPr id="10" name="任意多边形 9"/>
        <dsp:cNvSpPr/>
      </dsp:nvSpPr>
      <dsp:spPr bwMode="white">
        <a:xfrm>
          <a:off x="2628112" y="994692"/>
          <a:ext cx="0" cy="1531511"/>
        </a:xfrm>
        <a:custGeom>
          <a:avLst/>
          <a:gdLst/>
          <a:ahLst/>
          <a:cxnLst/>
          <a:pathLst>
            <a:path h="2412">
              <a:moveTo>
                <a:pt x="0" y="0"/>
              </a:moveTo>
              <a:lnTo>
                <a:pt x="0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628112" y="994692"/>
        <a:ext cx="0" cy="1531511"/>
      </dsp:txXfrm>
    </dsp:sp>
    <dsp:sp modelId="{BB57981A-B21A-4AC9-86BE-C7BAD2AA7585}">
      <dsp:nvSpPr>
        <dsp:cNvPr id="14" name="任意多边形 13"/>
        <dsp:cNvSpPr/>
      </dsp:nvSpPr>
      <dsp:spPr bwMode="white">
        <a:xfrm>
          <a:off x="2628112" y="994692"/>
          <a:ext cx="1910441" cy="1531511"/>
        </a:xfrm>
        <a:custGeom>
          <a:avLst/>
          <a:gdLst/>
          <a:ahLst/>
          <a:cxnLst/>
          <a:pathLst>
            <a:path w="3009" h="2412">
              <a:moveTo>
                <a:pt x="0" y="0"/>
              </a:moveTo>
              <a:lnTo>
                <a:pt x="0" y="2151"/>
              </a:lnTo>
              <a:lnTo>
                <a:pt x="3009" y="2151"/>
              </a:lnTo>
              <a:lnTo>
                <a:pt x="3009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628112" y="994692"/>
        <a:ext cx="1910441" cy="1531511"/>
      </dsp:txXfrm>
    </dsp:sp>
    <dsp:sp modelId="{ACA4C6BC-F8A9-4A9B-A784-66FF076F2282}">
      <dsp:nvSpPr>
        <dsp:cNvPr id="18" name="任意多边形 17"/>
        <dsp:cNvSpPr/>
      </dsp:nvSpPr>
      <dsp:spPr bwMode="white">
        <a:xfrm>
          <a:off x="2390563" y="994692"/>
          <a:ext cx="237549" cy="765755"/>
        </a:xfrm>
        <a:custGeom>
          <a:avLst/>
          <a:gdLst/>
          <a:ahLst/>
          <a:cxnLst/>
          <a:pathLst>
            <a:path w="374" h="1206">
              <a:moveTo>
                <a:pt x="374" y="0"/>
              </a:moveTo>
              <a:lnTo>
                <a:pt x="374" y="1206"/>
              </a:lnTo>
              <a:lnTo>
                <a:pt x="0" y="1206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390563" y="994692"/>
        <a:ext cx="237549" cy="765755"/>
      </dsp:txXfrm>
    </dsp:sp>
    <dsp:sp modelId="{1754BA1B-3166-42A4-AC80-40843B563581}">
      <dsp:nvSpPr>
        <dsp:cNvPr id="3" name="矩形 2"/>
        <dsp:cNvSpPr/>
      </dsp:nvSpPr>
      <dsp:spPr bwMode="white">
        <a:xfrm>
          <a:off x="1910441" y="284198"/>
          <a:ext cx="1435343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10441" y="284198"/>
        <a:ext cx="1435343" cy="710495"/>
      </dsp:txXfrm>
    </dsp:sp>
    <dsp:sp modelId="{A523F61F-CB74-42AD-BCC6-0BFEBF342D1F}">
      <dsp:nvSpPr>
        <dsp:cNvPr id="4" name="矩形 3"/>
        <dsp:cNvSpPr/>
      </dsp:nvSpPr>
      <dsp:spPr bwMode="white">
        <a:xfrm>
          <a:off x="2197510" y="836805"/>
          <a:ext cx="1291808" cy="236832"/>
        </a:xfrm>
        <a:prstGeom prst="rect">
          <a:avLst/>
        </a:prstGeom>
        <a:solidFill>
          <a:srgbClr val="55365F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97510" y="836805"/>
        <a:ext cx="1291808" cy="236832"/>
      </dsp:txXfrm>
    </dsp:sp>
    <dsp:sp modelId="{03E1E43B-16CB-414E-AAEA-8AFB5A868D90}">
      <dsp:nvSpPr>
        <dsp:cNvPr id="7" name="矩形 6"/>
        <dsp:cNvSpPr/>
      </dsp:nvSpPr>
      <dsp:spPr bwMode="white">
        <a:xfrm>
          <a:off x="0" y="2526203"/>
          <a:ext cx="1435343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0" y="2526203"/>
        <a:ext cx="1435343" cy="710495"/>
      </dsp:txXfrm>
    </dsp:sp>
    <dsp:sp modelId="{18BCF595-C4FD-4E1B-B8A0-F0257242A63C}">
      <dsp:nvSpPr>
        <dsp:cNvPr id="8" name="矩形 7"/>
        <dsp:cNvSpPr/>
      </dsp:nvSpPr>
      <dsp:spPr bwMode="white">
        <a:xfrm>
          <a:off x="287069" y="3078810"/>
          <a:ext cx="1291808" cy="236832"/>
        </a:xfrm>
        <a:prstGeom prst="rect">
          <a:avLst/>
        </a:prstGeom>
        <a:solidFill>
          <a:srgbClr val="55365F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7069" y="3078810"/>
        <a:ext cx="1291808" cy="236832"/>
      </dsp:txXfrm>
    </dsp:sp>
    <dsp:sp modelId="{AFC5D6EA-EDF9-4C57-A73E-95A8DB3B418D}">
      <dsp:nvSpPr>
        <dsp:cNvPr id="11" name="矩形 10"/>
        <dsp:cNvSpPr/>
      </dsp:nvSpPr>
      <dsp:spPr bwMode="white">
        <a:xfrm>
          <a:off x="1910441" y="2526203"/>
          <a:ext cx="1435343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1910441" y="2526203"/>
        <a:ext cx="1435343" cy="710495"/>
      </dsp:txXfrm>
    </dsp:sp>
    <dsp:sp modelId="{8EEF6F9F-D3E9-4949-84EF-11138D426E00}">
      <dsp:nvSpPr>
        <dsp:cNvPr id="12" name="矩形 11"/>
        <dsp:cNvSpPr/>
      </dsp:nvSpPr>
      <dsp:spPr bwMode="white">
        <a:xfrm>
          <a:off x="2197510" y="3078810"/>
          <a:ext cx="1291808" cy="236832"/>
        </a:xfrm>
        <a:prstGeom prst="rect">
          <a:avLst/>
        </a:prstGeom>
        <a:solidFill>
          <a:srgbClr val="55365F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>
            <a:solidFill>
              <a:schemeClr val="dk1"/>
            </a:solidFill>
          </a:endParaRPr>
        </a:p>
      </dsp:txBody>
      <dsp:txXfrm>
        <a:off x="2197510" y="3078810"/>
        <a:ext cx="1291808" cy="236832"/>
      </dsp:txXfrm>
    </dsp:sp>
    <dsp:sp modelId="{768835A1-AB6B-4141-B488-E4BC189801F2}">
      <dsp:nvSpPr>
        <dsp:cNvPr id="15" name="矩形 14"/>
        <dsp:cNvSpPr/>
      </dsp:nvSpPr>
      <dsp:spPr bwMode="white">
        <a:xfrm>
          <a:off x="3820882" y="2526203"/>
          <a:ext cx="1435343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3820882" y="2526203"/>
        <a:ext cx="1435343" cy="710495"/>
      </dsp:txXfrm>
    </dsp:sp>
    <dsp:sp modelId="{5E650720-BA68-4EFE-AC27-42DE2F1F843E}">
      <dsp:nvSpPr>
        <dsp:cNvPr id="16" name="矩形 15"/>
        <dsp:cNvSpPr/>
      </dsp:nvSpPr>
      <dsp:spPr bwMode="white">
        <a:xfrm>
          <a:off x="4107951" y="3078810"/>
          <a:ext cx="1291808" cy="236832"/>
        </a:xfrm>
        <a:prstGeom prst="rect">
          <a:avLst/>
        </a:prstGeom>
        <a:solidFill>
          <a:srgbClr val="55365F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07951" y="3078810"/>
        <a:ext cx="1291808" cy="236832"/>
      </dsp:txXfrm>
    </dsp:sp>
    <dsp:sp modelId="{82503F51-A9B8-4D0B-BEBE-2BF119E95C7E}">
      <dsp:nvSpPr>
        <dsp:cNvPr id="19" name="矩形 18"/>
        <dsp:cNvSpPr/>
      </dsp:nvSpPr>
      <dsp:spPr bwMode="white">
        <a:xfrm>
          <a:off x="955221" y="1405200"/>
          <a:ext cx="1435343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955221" y="1405200"/>
        <a:ext cx="1435343" cy="710495"/>
      </dsp:txXfrm>
    </dsp:sp>
    <dsp:sp modelId="{A68BED77-3D53-40AD-B45C-F163DA44038F}">
      <dsp:nvSpPr>
        <dsp:cNvPr id="20" name="矩形 19"/>
        <dsp:cNvSpPr/>
      </dsp:nvSpPr>
      <dsp:spPr bwMode="white">
        <a:xfrm>
          <a:off x="1242289" y="1957807"/>
          <a:ext cx="1291808" cy="236832"/>
        </a:xfrm>
        <a:prstGeom prst="rect">
          <a:avLst/>
        </a:prstGeom>
        <a:solidFill>
          <a:srgbClr val="55365F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3020" tIns="8255" rIns="33020" bIns="825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2289" y="1957807"/>
        <a:ext cx="1291808" cy="236832"/>
      </dsp:txXfrm>
    </dsp:sp>
    <dsp:sp modelId="{1C1D385F-6018-406E-ACF5-FC4D503B19DD}">
      <dsp:nvSpPr>
        <dsp:cNvPr id="5" name="矩形 4" hidden="1"/>
        <dsp:cNvSpPr/>
      </dsp:nvSpPr>
      <dsp:spPr bwMode="white">
        <a:xfrm>
          <a:off x="1910441" y="284198"/>
          <a:ext cx="287069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910441" y="284198"/>
        <a:ext cx="287069" cy="710495"/>
      </dsp:txXfrm>
    </dsp:sp>
    <dsp:sp modelId="{AC5B6A1A-628D-4C48-B9A2-5AC381FE4211}">
      <dsp:nvSpPr>
        <dsp:cNvPr id="9" name="矩形 8" hidden="1"/>
        <dsp:cNvSpPr/>
      </dsp:nvSpPr>
      <dsp:spPr bwMode="white">
        <a:xfrm>
          <a:off x="0" y="2526203"/>
          <a:ext cx="287069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2526203"/>
        <a:ext cx="287069" cy="710495"/>
      </dsp:txXfrm>
    </dsp:sp>
    <dsp:sp modelId="{D13CA21E-B7DF-459C-8A20-B58EDBC04675}">
      <dsp:nvSpPr>
        <dsp:cNvPr id="13" name="矩形 12" hidden="1"/>
        <dsp:cNvSpPr/>
      </dsp:nvSpPr>
      <dsp:spPr bwMode="white">
        <a:xfrm>
          <a:off x="1910441" y="2526203"/>
          <a:ext cx="287069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910441" y="2526203"/>
        <a:ext cx="287069" cy="710495"/>
      </dsp:txXfrm>
    </dsp:sp>
    <dsp:sp modelId="{A42DA7FA-AB48-4A2B-AF45-97B651C19F80}">
      <dsp:nvSpPr>
        <dsp:cNvPr id="17" name="矩形 16" hidden="1"/>
        <dsp:cNvSpPr/>
      </dsp:nvSpPr>
      <dsp:spPr bwMode="white">
        <a:xfrm>
          <a:off x="3820882" y="2526203"/>
          <a:ext cx="287069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820882" y="2526203"/>
        <a:ext cx="287069" cy="710495"/>
      </dsp:txXfrm>
    </dsp:sp>
    <dsp:sp modelId="{683EC250-68C4-4C5A-8DC8-86F2F5B0FB98}">
      <dsp:nvSpPr>
        <dsp:cNvPr id="21" name="矩形 20" hidden="1"/>
        <dsp:cNvSpPr/>
      </dsp:nvSpPr>
      <dsp:spPr bwMode="white">
        <a:xfrm>
          <a:off x="955221" y="1405200"/>
          <a:ext cx="287069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955221" y="1405200"/>
        <a:ext cx="287069" cy="710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EC9AB-AC63-4BCC-B986-B9074C393C8A}">
      <dsp:nvSpPr>
        <dsp:cNvPr id="0" name=""/>
        <dsp:cNvSpPr/>
      </dsp:nvSpPr>
      <dsp:spPr>
        <a:xfrm rot="5400000">
          <a:off x="3845237" y="83198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96364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197501"/>
        <a:ext cx="753584" cy="866188"/>
      </dsp:txXfrm>
    </dsp:sp>
    <dsp:sp modelId="{4EEFFB7B-2C4D-4F00-B89A-8E275C060A3B}">
      <dsp:nvSpPr>
        <dsp:cNvPr id="0" name=""/>
        <dsp:cNvSpPr/>
      </dsp:nvSpPr>
      <dsp:spPr>
        <a:xfrm>
          <a:off x="5915610" y="14725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35C0C-4C17-49C0-B228-3AF87A6CE603}">
      <dsp:nvSpPr>
        <dsp:cNvPr id="0" name=""/>
        <dsp:cNvSpPr/>
      </dsp:nvSpPr>
      <dsp:spPr>
        <a:xfrm rot="5400000">
          <a:off x="4389634" y="1148132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642034" y="1262435"/>
        <a:ext cx="753584" cy="866188"/>
      </dsp:txXfrm>
    </dsp:sp>
    <dsp:sp modelId="{DA739A25-8F62-4496-99BD-5918ADA2178E}">
      <dsp:nvSpPr>
        <dsp:cNvPr id="0" name=""/>
        <dsp:cNvSpPr/>
      </dsp:nvSpPr>
      <dsp:spPr>
        <a:xfrm rot="5400000">
          <a:off x="3251782" y="1151316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55365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504182" y="1265619"/>
        <a:ext cx="753584" cy="866188"/>
      </dsp:txXfrm>
    </dsp:sp>
    <dsp:sp modelId="{2F66B9EC-290E-4C73-B12A-9D0D043CB8D1}">
      <dsp:nvSpPr>
        <dsp:cNvPr id="0" name=""/>
        <dsp:cNvSpPr/>
      </dsp:nvSpPr>
      <dsp:spPr>
        <a:xfrm>
          <a:off x="1037407" y="990026"/>
          <a:ext cx="1359055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rgbClr val="9636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300" b="1" kern="1200" dirty="0" smtClean="0">
            <a:solidFill>
              <a:srgbClr val="963644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 kern="1200" dirty="0" smtClean="0">
              <a:solidFill>
                <a:srgbClr val="55365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300" b="1" kern="1200" dirty="0">
            <a:solidFill>
              <a:srgbClr val="55365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37407" y="990026"/>
        <a:ext cx="1359055" cy="755030"/>
      </dsp:txXfrm>
    </dsp:sp>
    <dsp:sp modelId="{5E8AAC05-AEF6-4D0F-A19D-3190DE8B8F10}">
      <dsp:nvSpPr>
        <dsp:cNvPr id="0" name=""/>
        <dsp:cNvSpPr/>
      </dsp:nvSpPr>
      <dsp:spPr>
        <a:xfrm rot="5400000">
          <a:off x="2685795" y="100521"/>
          <a:ext cx="1258384" cy="1057341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48463" y="192977"/>
        <a:ext cx="733047" cy="872430"/>
      </dsp:txXfrm>
    </dsp:sp>
    <dsp:sp modelId="{23B0E7B5-9982-4B17-84ED-B14BE5DA91FB}">
      <dsp:nvSpPr>
        <dsp:cNvPr id="0" name=""/>
        <dsp:cNvSpPr/>
      </dsp:nvSpPr>
      <dsp:spPr>
        <a:xfrm rot="5400000">
          <a:off x="3845237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96364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2333736"/>
        <a:ext cx="753584" cy="866188"/>
      </dsp:txXfrm>
    </dsp:sp>
    <dsp:sp modelId="{CC5248F7-FD7F-47B7-9B8C-336B5F965FBA}">
      <dsp:nvSpPr>
        <dsp:cNvPr id="0" name=""/>
        <dsp:cNvSpPr/>
      </dsp:nvSpPr>
      <dsp:spPr>
        <a:xfrm>
          <a:off x="5915610" y="2108904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871A-3684-406D-AD0B-95942517DAEE}">
      <dsp:nvSpPr>
        <dsp:cNvPr id="0" name=""/>
        <dsp:cNvSpPr/>
      </dsp:nvSpPr>
      <dsp:spPr>
        <a:xfrm rot="5400000">
          <a:off x="2662858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15258" y="2333736"/>
        <a:ext cx="753584" cy="866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73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77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90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94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11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15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2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E0977-C5B7-4D2B-ABF1-19B4889A85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FFF7C-8C15-49B8-8FCC-D9A4B1C343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7AC21-D33E-44B1-A698-0FA2597E2BD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B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8.emf"/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9" Type="http://schemas.openxmlformats.org/officeDocument/2006/relationships/image" Target="../media/image19.emf"/><Relationship Id="rId18" Type="http://schemas.openxmlformats.org/officeDocument/2006/relationships/image" Target="../media/image18.emf"/><Relationship Id="rId17" Type="http://schemas.openxmlformats.org/officeDocument/2006/relationships/image" Target="../media/image17.emf"/><Relationship Id="rId16" Type="http://schemas.openxmlformats.org/officeDocument/2006/relationships/image" Target="../media/image16.emf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emf"/><Relationship Id="rId12" Type="http://schemas.openxmlformats.org/officeDocument/2006/relationships/image" Target="../media/image12.emf"/><Relationship Id="rId11" Type="http://schemas.openxmlformats.org/officeDocument/2006/relationships/image" Target="../media/image11.emf"/><Relationship Id="rId10" Type="http://schemas.openxmlformats.org/officeDocument/2006/relationships/image" Target="../media/image10.emf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image" Target="../media/image6.emf"/><Relationship Id="rId7" Type="http://schemas.openxmlformats.org/officeDocument/2006/relationships/image" Target="../media/image5.emf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.emf"/><Relationship Id="rId20" Type="http://schemas.openxmlformats.org/officeDocument/2006/relationships/notesSlide" Target="../notesSlides/notesSlide11.xml"/><Relationship Id="rId2" Type="http://schemas.openxmlformats.org/officeDocument/2006/relationships/image" Target="../media/image11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0.emf"/><Relationship Id="rId11" Type="http://schemas.openxmlformats.org/officeDocument/2006/relationships/image" Target="../media/image9.emf"/><Relationship Id="rId10" Type="http://schemas.openxmlformats.org/officeDocument/2006/relationships/image" Target="../media/image8.emf"/><Relationship Id="rId1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image" Target="../media/image6.emf"/><Relationship Id="rId7" Type="http://schemas.openxmlformats.org/officeDocument/2006/relationships/image" Target="../media/image5.emf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.emf"/><Relationship Id="rId20" Type="http://schemas.openxmlformats.org/officeDocument/2006/relationships/notesSlide" Target="../notesSlides/notesSlide17.xml"/><Relationship Id="rId2" Type="http://schemas.openxmlformats.org/officeDocument/2006/relationships/image" Target="../media/image11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0.emf"/><Relationship Id="rId11" Type="http://schemas.openxmlformats.org/officeDocument/2006/relationships/image" Target="../media/image9.emf"/><Relationship Id="rId10" Type="http://schemas.openxmlformats.org/officeDocument/2006/relationships/image" Target="../media/image8.emf"/><Relationship Id="rId1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1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8.emf"/><Relationship Id="rId16" Type="http://schemas.openxmlformats.org/officeDocument/2006/relationships/image" Target="../media/image16.emf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emf"/><Relationship Id="rId12" Type="http://schemas.openxmlformats.org/officeDocument/2006/relationships/image" Target="../media/image12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1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image" Target="../media/image6.emf"/><Relationship Id="rId7" Type="http://schemas.openxmlformats.org/officeDocument/2006/relationships/image" Target="../media/image5.emf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.emf"/><Relationship Id="rId20" Type="http://schemas.openxmlformats.org/officeDocument/2006/relationships/notesSlide" Target="../notesSlides/notesSlide24.xml"/><Relationship Id="rId2" Type="http://schemas.openxmlformats.org/officeDocument/2006/relationships/image" Target="../media/image11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0.emf"/><Relationship Id="rId11" Type="http://schemas.openxmlformats.org/officeDocument/2006/relationships/image" Target="../media/image9.emf"/><Relationship Id="rId10" Type="http://schemas.openxmlformats.org/officeDocument/2006/relationships/image" Target="../media/image8.emf"/><Relationship Id="rId1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emf"/><Relationship Id="rId8" Type="http://schemas.openxmlformats.org/officeDocument/2006/relationships/image" Target="../media/image31.emf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9" Type="http://schemas.openxmlformats.org/officeDocument/2006/relationships/notesSlide" Target="../notesSlides/notesSlide26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50.png"/><Relationship Id="rId26" Type="http://schemas.openxmlformats.org/officeDocument/2006/relationships/image" Target="../media/image49.png"/><Relationship Id="rId25" Type="http://schemas.openxmlformats.org/officeDocument/2006/relationships/image" Target="../media/image48.emf"/><Relationship Id="rId24" Type="http://schemas.openxmlformats.org/officeDocument/2006/relationships/image" Target="../media/image47.emf"/><Relationship Id="rId23" Type="http://schemas.openxmlformats.org/officeDocument/2006/relationships/image" Target="../media/image46.emf"/><Relationship Id="rId22" Type="http://schemas.openxmlformats.org/officeDocument/2006/relationships/image" Target="../media/image45.emf"/><Relationship Id="rId21" Type="http://schemas.openxmlformats.org/officeDocument/2006/relationships/image" Target="../media/image44.emf"/><Relationship Id="rId20" Type="http://schemas.openxmlformats.org/officeDocument/2006/relationships/image" Target="../media/image43.emf"/><Relationship Id="rId2" Type="http://schemas.openxmlformats.org/officeDocument/2006/relationships/image" Target="../media/image25.jpeg"/><Relationship Id="rId19" Type="http://schemas.openxmlformats.org/officeDocument/2006/relationships/image" Target="../media/image42.png"/><Relationship Id="rId18" Type="http://schemas.openxmlformats.org/officeDocument/2006/relationships/image" Target="../media/image41.png"/><Relationship Id="rId17" Type="http://schemas.openxmlformats.org/officeDocument/2006/relationships/image" Target="../media/image40.emf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1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image" Target="../media/image6.emf"/><Relationship Id="rId7" Type="http://schemas.openxmlformats.org/officeDocument/2006/relationships/image" Target="../media/image5.emf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.emf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11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0.emf"/><Relationship Id="rId11" Type="http://schemas.openxmlformats.org/officeDocument/2006/relationships/image" Target="../media/image9.emf"/><Relationship Id="rId10" Type="http://schemas.openxmlformats.org/officeDocument/2006/relationships/image" Target="../media/image8.emf"/><Relationship Id="rId1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8.emf"/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1" Type="http://schemas.openxmlformats.org/officeDocument/2006/relationships/notesSlide" Target="../notesSlides/notesSlide30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9" Type="http://schemas.openxmlformats.org/officeDocument/2006/relationships/image" Target="../media/image19.emf"/><Relationship Id="rId18" Type="http://schemas.openxmlformats.org/officeDocument/2006/relationships/image" Target="../media/image18.emf"/><Relationship Id="rId17" Type="http://schemas.openxmlformats.org/officeDocument/2006/relationships/image" Target="../media/image17.emf"/><Relationship Id="rId16" Type="http://schemas.openxmlformats.org/officeDocument/2006/relationships/image" Target="../media/image16.emf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emf"/><Relationship Id="rId12" Type="http://schemas.openxmlformats.org/officeDocument/2006/relationships/image" Target="../media/image12.emf"/><Relationship Id="rId11" Type="http://schemas.openxmlformats.org/officeDocument/2006/relationships/image" Target="../media/image11.emf"/><Relationship Id="rId10" Type="http://schemas.openxmlformats.org/officeDocument/2006/relationships/image" Target="../media/image10.emf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image" Target="../media/image6.emf"/><Relationship Id="rId7" Type="http://schemas.openxmlformats.org/officeDocument/2006/relationships/image" Target="../media/image5.emf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.emf"/><Relationship Id="rId20" Type="http://schemas.openxmlformats.org/officeDocument/2006/relationships/notesSlide" Target="../notesSlides/notesSlide4.xml"/><Relationship Id="rId2" Type="http://schemas.openxmlformats.org/officeDocument/2006/relationships/image" Target="../media/image11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0.emf"/><Relationship Id="rId11" Type="http://schemas.openxmlformats.org/officeDocument/2006/relationships/image" Target="../media/image9.emf"/><Relationship Id="rId10" Type="http://schemas.openxmlformats.org/officeDocument/2006/relationships/image" Target="../media/image8.emf"/><Relationship Id="rId1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等腰三角形 19"/>
          <p:cNvSpPr/>
          <p:nvPr/>
        </p:nvSpPr>
        <p:spPr>
          <a:xfrm>
            <a:off x="-875714" y="3842399"/>
            <a:ext cx="10895428" cy="1308135"/>
          </a:xfrm>
          <a:prstGeom prst="triangle">
            <a:avLst/>
          </a:prstGeom>
          <a:solidFill>
            <a:srgbClr val="F3E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8183" y="2717529"/>
            <a:ext cx="1195564" cy="2314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444" y="3501400"/>
            <a:ext cx="1311609" cy="13984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181" y="3829033"/>
            <a:ext cx="777462" cy="81767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77638" y="4915894"/>
            <a:ext cx="295374" cy="185663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173" y="4445836"/>
            <a:ext cx="379682" cy="23865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14" y="4149257"/>
            <a:ext cx="485038" cy="65120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855932" y="3669753"/>
            <a:ext cx="792002" cy="5424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639" y="3936667"/>
            <a:ext cx="1032699" cy="60240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904" y="3679110"/>
            <a:ext cx="626434" cy="5611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106995" y="3980790"/>
            <a:ext cx="715535" cy="65736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174385" y="4500158"/>
            <a:ext cx="325888" cy="164439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116716" y="2267657"/>
            <a:ext cx="576076" cy="3522210"/>
            <a:chOff x="116716" y="2267657"/>
            <a:chExt cx="576076" cy="3522210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831" y="2267657"/>
              <a:ext cx="306961" cy="1019341"/>
            </a:xfrm>
            <a:prstGeom prst="rect">
              <a:avLst/>
            </a:prstGeom>
          </p:spPr>
        </p:pic>
      </p:grpSp>
      <p:sp>
        <p:nvSpPr>
          <p:cNvPr id="62" name="文本框 61"/>
          <p:cNvSpPr txBox="1"/>
          <p:nvPr/>
        </p:nvSpPr>
        <p:spPr>
          <a:xfrm>
            <a:off x="2575856" y="704367"/>
            <a:ext cx="39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-150">
                <a:solidFill>
                  <a:schemeClr val="tx1">
                    <a:lumMod val="95000"/>
                    <a:lumOff val="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en-US" altLang="zh-CN" sz="3900" dirty="0">
                <a:solidFill>
                  <a:srgbClr val="963644"/>
                </a:solidFill>
              </a:rPr>
              <a:t>POWERPOINT</a:t>
            </a:r>
            <a:endParaRPr lang="zh-CN" altLang="en-US" sz="3900" dirty="0">
              <a:solidFill>
                <a:srgbClr val="963644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003999" y="1334249"/>
            <a:ext cx="5136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9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上海锐普广告有限公司</a:t>
            </a:r>
            <a:endParaRPr lang="zh-CN" altLang="en-US" sz="3900" spc="-150" dirty="0">
              <a:solidFill>
                <a:srgbClr val="55365F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4273" y="4789117"/>
            <a:ext cx="135526" cy="22587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5206" y="3965374"/>
            <a:ext cx="932175" cy="509488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3649" y="4594136"/>
            <a:ext cx="135526" cy="22587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622834" y="3355144"/>
            <a:ext cx="1048384" cy="169094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315" y="4105064"/>
            <a:ext cx="1045469" cy="104546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9506" y="599996"/>
            <a:ext cx="552392" cy="593822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6252" y="734417"/>
            <a:ext cx="849713" cy="526822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136" y="1147268"/>
            <a:ext cx="586890" cy="363872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06" y="613847"/>
            <a:ext cx="462738" cy="286898"/>
          </a:xfrm>
          <a:prstGeom prst="rect">
            <a:avLst/>
          </a:prstGeom>
        </p:spPr>
      </p:pic>
      <p:sp>
        <p:nvSpPr>
          <p:cNvPr id="72" name="矩形 23"/>
          <p:cNvSpPr>
            <a:spLocks noChangeArrowheads="1"/>
          </p:cNvSpPr>
          <p:nvPr/>
        </p:nvSpPr>
        <p:spPr bwMode="auto">
          <a:xfrm>
            <a:off x="1999173" y="1852350"/>
            <a:ext cx="4935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900" spc="-150" dirty="0">
              <a:solidFill>
                <a:srgbClr val="55365F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73" name="矩形 23"/>
          <p:cNvSpPr>
            <a:spLocks noChangeArrowheads="1"/>
          </p:cNvSpPr>
          <p:nvPr/>
        </p:nvSpPr>
        <p:spPr bwMode="auto">
          <a:xfrm>
            <a:off x="2778747" y="2308519"/>
            <a:ext cx="358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适用于建筑、房地产、城市规划行业及相关类别演示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82904" y="1750435"/>
            <a:ext cx="366895" cy="227475"/>
          </a:xfrm>
          <a:prstGeom prst="rect">
            <a:avLst/>
          </a:prstGeom>
        </p:spPr>
      </p:pic>
      <p:grpSp>
        <p:nvGrpSpPr>
          <p:cNvPr id="90" name="组合 89"/>
          <p:cNvGrpSpPr/>
          <p:nvPr/>
        </p:nvGrpSpPr>
        <p:grpSpPr>
          <a:xfrm>
            <a:off x="2000832" y="2053388"/>
            <a:ext cx="5019688" cy="167781"/>
            <a:chOff x="2004954" y="2085600"/>
            <a:chExt cx="5019688" cy="167781"/>
          </a:xfrm>
        </p:grpSpPr>
        <p:grpSp>
          <p:nvGrpSpPr>
            <p:cNvPr id="87" name="组合 86"/>
            <p:cNvGrpSpPr/>
            <p:nvPr/>
          </p:nvGrpSpPr>
          <p:grpSpPr>
            <a:xfrm>
              <a:off x="2004954" y="2086355"/>
              <a:ext cx="3099317" cy="167026"/>
              <a:chOff x="2460240" y="2437238"/>
              <a:chExt cx="3099317" cy="167026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2460240" y="2437993"/>
                <a:ext cx="2075496" cy="166271"/>
                <a:chOff x="1999173" y="3345935"/>
                <a:chExt cx="2075496" cy="166271"/>
              </a:xfrm>
            </p:grpSpPr>
            <p:pic>
              <p:nvPicPr>
                <p:cNvPr id="83" name="图片 82"/>
                <p:cNvPicPr>
                  <a:picLocks noChangeAspect="1"/>
                </p:cNvPicPr>
                <p:nvPr/>
              </p:nvPicPr>
              <p:blipFill rotWithShape="1">
                <a:blip r:embed="rId19"/>
                <a:srcRect l="85677" t="60625"/>
                <a:stretch>
                  <a:fillRect/>
                </a:stretch>
              </p:blipFill>
              <p:spPr>
                <a:xfrm rot="5400000">
                  <a:off x="2443885" y="2905242"/>
                  <a:ext cx="162252" cy="1051675"/>
                </a:xfrm>
                <a:prstGeom prst="rect">
                  <a:avLst/>
                </a:prstGeom>
              </p:spPr>
            </p:pic>
            <p:pic>
              <p:nvPicPr>
                <p:cNvPr id="84" name="图片 83"/>
                <p:cNvPicPr>
                  <a:picLocks noChangeAspect="1"/>
                </p:cNvPicPr>
                <p:nvPr/>
              </p:nvPicPr>
              <p:blipFill rotWithShape="1">
                <a:blip r:embed="rId19"/>
                <a:srcRect l="85677" t="60625"/>
                <a:stretch>
                  <a:fillRect/>
                </a:stretch>
              </p:blipFill>
              <p:spPr>
                <a:xfrm rot="5400000">
                  <a:off x="3467706" y="2901223"/>
                  <a:ext cx="162252" cy="1051675"/>
                </a:xfrm>
                <a:prstGeom prst="rect">
                  <a:avLst/>
                </a:prstGeom>
              </p:spPr>
            </p:pic>
          </p:grpSp>
          <p:pic>
            <p:nvPicPr>
              <p:cNvPr id="86" name="图片 85"/>
              <p:cNvPicPr>
                <a:picLocks noChangeAspect="1"/>
              </p:cNvPicPr>
              <p:nvPr/>
            </p:nvPicPr>
            <p:blipFill rotWithShape="1">
              <a:blip r:embed="rId19"/>
              <a:srcRect l="85677" t="60625"/>
              <a:stretch>
                <a:fillRect/>
              </a:stretch>
            </p:blipFill>
            <p:spPr>
              <a:xfrm rot="5400000">
                <a:off x="4952594" y="1992526"/>
                <a:ext cx="162252" cy="1051675"/>
              </a:xfrm>
              <a:prstGeom prst="rect">
                <a:avLst/>
              </a:prstGeom>
            </p:spPr>
          </p:pic>
        </p:grpSp>
        <p:pic>
          <p:nvPicPr>
            <p:cNvPr id="88" name="图片 87"/>
            <p:cNvPicPr>
              <a:picLocks noChangeAspect="1"/>
            </p:cNvPicPr>
            <p:nvPr/>
          </p:nvPicPr>
          <p:blipFill rotWithShape="1">
            <a:blip r:embed="rId19"/>
            <a:srcRect l="85677" t="60625"/>
            <a:stretch>
              <a:fillRect/>
            </a:stretch>
          </p:blipFill>
          <p:spPr>
            <a:xfrm rot="5400000">
              <a:off x="5533236" y="1640888"/>
              <a:ext cx="162252" cy="1051675"/>
            </a:xfrm>
            <a:prstGeom prst="rect">
              <a:avLst/>
            </a:prstGeom>
          </p:spPr>
        </p:pic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9"/>
            <a:srcRect l="91126" t="66886"/>
            <a:stretch>
              <a:fillRect/>
            </a:stretch>
          </p:blipFill>
          <p:spPr>
            <a:xfrm rot="5400000">
              <a:off x="6532155" y="1753036"/>
              <a:ext cx="100529" cy="8844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6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6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6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6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6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6" dur="6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6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0" dur="6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2" grpId="0"/>
      <p:bldP spid="63" grpId="0"/>
      <p:bldP spid="72" grpId="0"/>
      <p:bldP spid="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5947459" y="1158986"/>
            <a:ext cx="2088232" cy="1727904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noFill/>
          </a:ln>
          <a:effectLst/>
        </p:spPr>
      </p:pic>
      <p:pic>
        <p:nvPicPr>
          <p:cNvPr id="10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39" y="1158986"/>
            <a:ext cx="2088232" cy="1727904"/>
          </a:xfrm>
          <a:prstGeom prst="hexagon">
            <a:avLst/>
          </a:prstGeom>
          <a:noFill/>
          <a:ln w="3175">
            <a:noFill/>
          </a:ln>
          <a:effectLst/>
        </p:spPr>
      </p:pic>
      <p:pic>
        <p:nvPicPr>
          <p:cNvPr id="11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572726" y="1158983"/>
            <a:ext cx="2157178" cy="1727904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 w="3175">
            <a:noFill/>
          </a:ln>
          <a:effectLst/>
        </p:spPr>
      </p:pic>
      <p:grpSp>
        <p:nvGrpSpPr>
          <p:cNvPr id="12" name="组合 11"/>
          <p:cNvGrpSpPr/>
          <p:nvPr/>
        </p:nvGrpSpPr>
        <p:grpSpPr bwMode="auto">
          <a:xfrm>
            <a:off x="3194561" y="1159016"/>
            <a:ext cx="2901950" cy="598488"/>
            <a:chOff x="3043240" y="1339815"/>
            <a:chExt cx="2902064" cy="598310"/>
          </a:xfrm>
          <a:solidFill>
            <a:srgbClr val="963644"/>
          </a:solidFill>
          <a:effectLst/>
        </p:grpSpPr>
        <p:sp>
          <p:nvSpPr>
            <p:cNvPr id="13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4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3194561" y="2289316"/>
            <a:ext cx="2901950" cy="596900"/>
            <a:chOff x="3043240" y="2469414"/>
            <a:chExt cx="2902064" cy="598310"/>
          </a:xfrm>
          <a:solidFill>
            <a:srgbClr val="55365F"/>
          </a:solidFill>
          <a:effectLst/>
        </p:grpSpPr>
        <p:sp>
          <p:nvSpPr>
            <p:cNvPr id="16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7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1001621" y="3160274"/>
            <a:ext cx="727101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001620" y="3725030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86146" y="1304560"/>
            <a:ext cx="2058031" cy="3444332"/>
            <a:chOff x="2920982" y="1304560"/>
            <a:chExt cx="2058031" cy="344433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3846237" y="2077984"/>
              <a:ext cx="1132776" cy="2670908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2920982" y="1304560"/>
              <a:ext cx="1942640" cy="602262"/>
              <a:chOff x="5495000" y="1521992"/>
              <a:chExt cx="1942640" cy="602262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68228" y="1607249"/>
            <a:ext cx="2084448" cy="3356938"/>
            <a:chOff x="926163" y="1643324"/>
            <a:chExt cx="2084448" cy="335693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1877835" y="2329354"/>
              <a:ext cx="1132776" cy="2670908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926163" y="1643324"/>
              <a:ext cx="1942640" cy="602262"/>
              <a:chOff x="5495000" y="1521992"/>
              <a:chExt cx="1942640" cy="60226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47849" y="1593261"/>
            <a:ext cx="2065035" cy="3729261"/>
            <a:chOff x="6882685" y="1593261"/>
            <a:chExt cx="2065035" cy="372926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7814944" y="2338128"/>
              <a:ext cx="1132776" cy="2984394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6882685" y="1593261"/>
              <a:ext cx="1942640" cy="602262"/>
              <a:chOff x="5495000" y="1521992"/>
              <a:chExt cx="1942640" cy="60226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66997" y="1319744"/>
            <a:ext cx="2067790" cy="3444332"/>
            <a:chOff x="4901833" y="1319744"/>
            <a:chExt cx="2067790" cy="3444332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5836847" y="2093168"/>
              <a:ext cx="1132776" cy="2670908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4901833" y="1319744"/>
              <a:ext cx="1942640" cy="602262"/>
              <a:chOff x="5495000" y="1521992"/>
              <a:chExt cx="1942640" cy="60226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-875714" y="2267657"/>
            <a:ext cx="10895428" cy="3522210"/>
            <a:chOff x="-875714" y="2267657"/>
            <a:chExt cx="10895428" cy="3522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-875714" y="2267657"/>
              <a:ext cx="10895428" cy="2882877"/>
              <a:chOff x="-875714" y="2267657"/>
              <a:chExt cx="10895428" cy="2882877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-875714" y="3842399"/>
                <a:ext cx="10895428" cy="1308135"/>
              </a:xfrm>
              <a:prstGeom prst="triangle">
                <a:avLst/>
              </a:prstGeom>
              <a:solidFill>
                <a:srgbClr val="F3E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34315" y="2267657"/>
                <a:ext cx="8989432" cy="2882876"/>
                <a:chOff x="34315" y="2267657"/>
                <a:chExt cx="8989432" cy="2882876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28183" y="2717529"/>
                  <a:ext cx="1195564" cy="231449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2444" y="3501400"/>
                  <a:ext cx="1311609" cy="1398430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4181" y="3829033"/>
                  <a:ext cx="777462" cy="81767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8677638" y="4915894"/>
                  <a:ext cx="295374" cy="18566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99173" y="4445836"/>
                  <a:ext cx="379682" cy="23865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1714" y="4149257"/>
                  <a:ext cx="485038" cy="651209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3855932" y="3669753"/>
                  <a:ext cx="792002" cy="542467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1639" y="3936667"/>
                  <a:ext cx="1032699" cy="60240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904" y="3679110"/>
                  <a:ext cx="626434" cy="561101"/>
                </a:xfrm>
                <a:prstGeom prst="rect">
                  <a:avLst/>
                </a:pr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6106995" y="3980790"/>
                  <a:ext cx="715535" cy="657361"/>
                </a:xfrm>
                <a:prstGeom prst="rect">
                  <a:avLst/>
                </a:prstGeom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6174385" y="4500158"/>
                  <a:ext cx="325888" cy="164439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831" y="2267657"/>
                  <a:ext cx="306961" cy="1019341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4273" y="4789117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5206" y="3965374"/>
                  <a:ext cx="932175" cy="509488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83649" y="4594136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622834" y="3355144"/>
                  <a:ext cx="1048384" cy="16909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>
                  <a:off x="34315" y="4105064"/>
                  <a:ext cx="1045469" cy="1045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组合 30"/>
          <p:cNvGrpSpPr/>
          <p:nvPr/>
        </p:nvGrpSpPr>
        <p:grpSpPr>
          <a:xfrm>
            <a:off x="3315768" y="373510"/>
            <a:ext cx="2512465" cy="584775"/>
            <a:chOff x="3235585" y="269854"/>
            <a:chExt cx="2512465" cy="584775"/>
          </a:xfrm>
        </p:grpSpPr>
        <p:sp>
          <p:nvSpPr>
            <p:cNvPr id="29" name="文本框 28"/>
            <p:cNvSpPr txBox="1"/>
            <p:nvPr/>
          </p:nvSpPr>
          <p:spPr>
            <a:xfrm>
              <a:off x="3235585" y="269854"/>
              <a:ext cx="10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3100" dirty="0">
                  <a:solidFill>
                    <a:srgbClr val="963644"/>
                  </a:solidFill>
                </a:rPr>
                <a:t>目录</a:t>
              </a:r>
              <a:endParaRPr lang="zh-CN" altLang="en-US" sz="3100" dirty="0">
                <a:solidFill>
                  <a:srgbClr val="963644"/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4187945" y="343165"/>
              <a:ext cx="156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3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Contents</a:t>
              </a:r>
              <a:endParaRPr lang="zh-CN" altLang="en-US" sz="23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3401" y="646144"/>
            <a:ext cx="366895" cy="2274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236" y="940860"/>
            <a:ext cx="399548" cy="24772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3649" y="409883"/>
            <a:ext cx="462738" cy="286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 bwMode="auto">
          <a:xfrm>
            <a:off x="4463707" y="1450826"/>
            <a:ext cx="5114160" cy="2381250"/>
            <a:chOff x="3779838" y="1487488"/>
            <a:chExt cx="5365750" cy="2381250"/>
          </a:xfrm>
          <a:solidFill>
            <a:srgbClr val="55365F"/>
          </a:solidFill>
        </p:grpSpPr>
        <p:grpSp>
          <p:nvGrpSpPr>
            <p:cNvPr id="10" name="组合 37"/>
            <p:cNvGrpSpPr/>
            <p:nvPr/>
          </p:nvGrpSpPr>
          <p:grpSpPr bwMode="auto">
            <a:xfrm>
              <a:off x="3779838" y="1487488"/>
              <a:ext cx="5365750" cy="1147762"/>
              <a:chOff x="3779912" y="1487410"/>
              <a:chExt cx="5366325" cy="1147810"/>
            </a:xfrm>
            <a:grpFill/>
          </p:grpSpPr>
          <p:sp>
            <p:nvSpPr>
              <p:cNvPr id="25" name="Freeform 6"/>
              <p:cNvSpPr/>
              <p:nvPr/>
            </p:nvSpPr>
            <p:spPr bwMode="auto">
              <a:xfrm>
                <a:off x="3779912" y="1487410"/>
                <a:ext cx="5366325" cy="1147810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67">
                    <a:moveTo>
                      <a:pt x="0" y="0"/>
                    </a:moveTo>
                    <a:lnTo>
                      <a:pt x="198" y="0"/>
                    </a:lnTo>
                    <a:lnTo>
                      <a:pt x="246" y="46"/>
                    </a:lnTo>
                    <a:lnTo>
                      <a:pt x="293" y="46"/>
                    </a:lnTo>
                    <a:lnTo>
                      <a:pt x="293" y="67"/>
                    </a:lnTo>
                    <a:lnTo>
                      <a:pt x="246" y="67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TextBox 18"/>
              <p:cNvSpPr txBox="1">
                <a:spLocks noChangeArrowheads="1"/>
              </p:cNvSpPr>
              <p:nvPr/>
            </p:nvSpPr>
            <p:spPr bwMode="auto">
              <a:xfrm>
                <a:off x="4341441" y="1636440"/>
                <a:ext cx="1728192" cy="292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Box 26"/>
              <p:cNvSpPr txBox="1">
                <a:spLocks noChangeArrowheads="1"/>
              </p:cNvSpPr>
              <p:nvPr/>
            </p:nvSpPr>
            <p:spPr bwMode="auto">
              <a:xfrm>
                <a:off x="5863020" y="1535037"/>
                <a:ext cx="1031986" cy="4770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35"/>
            <p:cNvGrpSpPr/>
            <p:nvPr/>
          </p:nvGrpSpPr>
          <p:grpSpPr bwMode="auto">
            <a:xfrm>
              <a:off x="3779838" y="2070100"/>
              <a:ext cx="5365750" cy="925513"/>
              <a:chOff x="3779912" y="2069881"/>
              <a:chExt cx="5366325" cy="925101"/>
            </a:xfrm>
            <a:grpFill/>
          </p:grpSpPr>
          <p:sp>
            <p:nvSpPr>
              <p:cNvPr id="22" name="Freeform 7"/>
              <p:cNvSpPr/>
              <p:nvPr/>
            </p:nvSpPr>
            <p:spPr bwMode="auto">
              <a:xfrm>
                <a:off x="3779912" y="2069881"/>
                <a:ext cx="5366325" cy="925101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54">
                    <a:moveTo>
                      <a:pt x="0" y="0"/>
                    </a:moveTo>
                    <a:lnTo>
                      <a:pt x="198" y="0"/>
                    </a:lnTo>
                    <a:lnTo>
                      <a:pt x="246" y="33"/>
                    </a:lnTo>
                    <a:lnTo>
                      <a:pt x="293" y="33"/>
                    </a:lnTo>
                    <a:lnTo>
                      <a:pt x="293" y="54"/>
                    </a:lnTo>
                    <a:lnTo>
                      <a:pt x="246" y="54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3644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TextBox 21"/>
              <p:cNvSpPr txBox="1">
                <a:spLocks noChangeArrowheads="1"/>
              </p:cNvSpPr>
              <p:nvPr/>
            </p:nvSpPr>
            <p:spPr bwMode="auto">
              <a:xfrm>
                <a:off x="4365810" y="2212504"/>
                <a:ext cx="1728192" cy="2922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32655"/>
                <a:ext cx="1030398" cy="47684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36"/>
            <p:cNvGrpSpPr/>
            <p:nvPr/>
          </p:nvGrpSpPr>
          <p:grpSpPr bwMode="auto">
            <a:xfrm>
              <a:off x="3779838" y="2652713"/>
              <a:ext cx="5365750" cy="719137"/>
              <a:chOff x="3779912" y="2652352"/>
              <a:chExt cx="5366325" cy="719523"/>
            </a:xfrm>
            <a:grpFill/>
          </p:grpSpPr>
          <p:sp>
            <p:nvSpPr>
              <p:cNvPr id="18" name="Freeform 8"/>
              <p:cNvSpPr/>
              <p:nvPr/>
            </p:nvSpPr>
            <p:spPr bwMode="auto">
              <a:xfrm>
                <a:off x="3779912" y="2652352"/>
                <a:ext cx="5366325" cy="719523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42">
                    <a:moveTo>
                      <a:pt x="0" y="0"/>
                    </a:moveTo>
                    <a:lnTo>
                      <a:pt x="198" y="0"/>
                    </a:lnTo>
                    <a:lnTo>
                      <a:pt x="246" y="19"/>
                    </a:lnTo>
                    <a:lnTo>
                      <a:pt x="293" y="19"/>
                    </a:lnTo>
                    <a:lnTo>
                      <a:pt x="293" y="42"/>
                    </a:lnTo>
                    <a:lnTo>
                      <a:pt x="246" y="42"/>
                    </a:lnTo>
                    <a:lnTo>
                      <a:pt x="198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3644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组合 34"/>
              <p:cNvGrpSpPr/>
              <p:nvPr/>
            </p:nvGrpSpPr>
            <p:grpSpPr bwMode="auto">
              <a:xfrm>
                <a:off x="4365811" y="2722632"/>
                <a:ext cx="2557687" cy="477310"/>
                <a:chOff x="4365811" y="2722632"/>
                <a:chExt cx="2557687" cy="477310"/>
              </a:xfrm>
              <a:grpFill/>
            </p:grpSpPr>
            <p:sp>
              <p:nvSpPr>
                <p:cNvPr id="20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365811" y="2776379"/>
                  <a:ext cx="1728192" cy="292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0" y="2722632"/>
                  <a:ext cx="1030398" cy="477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>
                    <a:defRPr/>
                  </a:pPr>
                  <a:r>
                    <a:rPr lang="en-US" altLang="zh-CN" sz="2500" b="1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2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" name="组合 38"/>
            <p:cNvGrpSpPr/>
            <p:nvPr/>
          </p:nvGrpSpPr>
          <p:grpSpPr bwMode="auto">
            <a:xfrm>
              <a:off x="3779838" y="3251200"/>
              <a:ext cx="5365750" cy="617538"/>
              <a:chOff x="3779912" y="3251954"/>
              <a:chExt cx="5366325" cy="616734"/>
            </a:xfrm>
            <a:grpFill/>
          </p:grpSpPr>
          <p:grpSp>
            <p:nvGrpSpPr>
              <p:cNvPr id="14" name="组合 32"/>
              <p:cNvGrpSpPr/>
              <p:nvPr/>
            </p:nvGrpSpPr>
            <p:grpSpPr bwMode="auto">
              <a:xfrm>
                <a:off x="3779912" y="3251954"/>
                <a:ext cx="5366325" cy="616734"/>
                <a:chOff x="3779912" y="3251954"/>
                <a:chExt cx="5366325" cy="616734"/>
              </a:xfrm>
              <a:grpFill/>
            </p:grpSpPr>
            <p:sp>
              <p:nvSpPr>
                <p:cNvPr id="16" name="Freeform 9"/>
                <p:cNvSpPr/>
                <p:nvPr/>
              </p:nvSpPr>
              <p:spPr bwMode="auto">
                <a:xfrm>
                  <a:off x="3779912" y="3251954"/>
                  <a:ext cx="5366325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3" h="36">
                      <a:moveTo>
                        <a:pt x="0" y="0"/>
                      </a:moveTo>
                      <a:lnTo>
                        <a:pt x="198" y="0"/>
                      </a:lnTo>
                      <a:lnTo>
                        <a:pt x="246" y="7"/>
                      </a:lnTo>
                      <a:lnTo>
                        <a:pt x="293" y="7"/>
                      </a:lnTo>
                      <a:lnTo>
                        <a:pt x="293" y="30"/>
                      </a:lnTo>
                      <a:lnTo>
                        <a:pt x="246" y="30"/>
                      </a:lnTo>
                      <a:lnTo>
                        <a:pt x="198" y="36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 w="0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365810" y="3364632"/>
                  <a:ext cx="1728192" cy="29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324445"/>
                <a:ext cx="1030398" cy="47643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464985" y="1739215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8"/>
          <p:cNvSpPr>
            <a:spLocks noChangeArrowheads="1"/>
          </p:cNvSpPr>
          <p:nvPr/>
        </p:nvSpPr>
        <p:spPr bwMode="auto">
          <a:xfrm>
            <a:off x="464985" y="2795488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94169" y="1308847"/>
            <a:ext cx="2209582" cy="392415"/>
            <a:chOff x="504108" y="1349384"/>
            <a:chExt cx="2209582" cy="392415"/>
          </a:xfrm>
        </p:grpSpPr>
        <p:sp>
          <p:nvSpPr>
            <p:cNvPr id="34" name="文本框 33"/>
            <p:cNvSpPr txBox="1"/>
            <p:nvPr/>
          </p:nvSpPr>
          <p:spPr>
            <a:xfrm>
              <a:off x="504108" y="134938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33782" y="1371971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 bwMode="auto">
          <a:xfrm>
            <a:off x="4504222" y="1638443"/>
            <a:ext cx="296876" cy="2568249"/>
            <a:chOff x="4427984" y="1865613"/>
            <a:chExt cx="295593" cy="2568708"/>
          </a:xfrm>
          <a:effectLst/>
        </p:grpSpPr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89208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1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79632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1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78037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95593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63671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6207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21"/>
            <p:cNvSpPr txBox="1">
              <a:spLocks noChangeArrowheads="1"/>
            </p:cNvSpPr>
            <p:nvPr/>
          </p:nvSpPr>
          <p:spPr bwMode="auto">
            <a:xfrm>
              <a:off x="4427984" y="4172664"/>
              <a:ext cx="29080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1508616" y="1642897"/>
            <a:ext cx="2968625" cy="268287"/>
            <a:chOff x="1431864" y="1885640"/>
            <a:chExt cx="2969063" cy="269023"/>
          </a:xfrm>
          <a:effectLst/>
        </p:grpSpPr>
        <p:sp>
          <p:nvSpPr>
            <p:cNvPr id="50" name="矩形 49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51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1884853" y="2042947"/>
            <a:ext cx="2592388" cy="269875"/>
            <a:chOff x="1807558" y="2286131"/>
            <a:chExt cx="2593369" cy="269023"/>
          </a:xfrm>
          <a:effectLst/>
        </p:grpSpPr>
        <p:sp>
          <p:nvSpPr>
            <p:cNvPr id="53" name="矩形 52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54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2956416" y="2416009"/>
            <a:ext cx="1520825" cy="269875"/>
            <a:chOff x="2879824" y="2659754"/>
            <a:chExt cx="1521102" cy="269023"/>
          </a:xfrm>
          <a:effectLst/>
        </p:grpSpPr>
        <p:sp>
          <p:nvSpPr>
            <p:cNvPr id="56" name="矩形 55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57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 bwMode="auto">
          <a:xfrm>
            <a:off x="2083291" y="2800184"/>
            <a:ext cx="2393950" cy="268288"/>
            <a:chOff x="2006846" y="3043125"/>
            <a:chExt cx="2394079" cy="269023"/>
          </a:xfrm>
          <a:effectLst/>
        </p:grpSpPr>
        <p:sp>
          <p:nvSpPr>
            <p:cNvPr id="59" name="矩形 58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60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 bwMode="auto">
          <a:xfrm>
            <a:off x="1313353" y="3182772"/>
            <a:ext cx="3163888" cy="269875"/>
            <a:chOff x="1237344" y="3426494"/>
            <a:chExt cx="3163583" cy="269023"/>
          </a:xfrm>
          <a:effectLst/>
        </p:grpSpPr>
        <p:sp>
          <p:nvSpPr>
            <p:cNvPr id="62" name="矩形 61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63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 bwMode="auto">
          <a:xfrm>
            <a:off x="3240578" y="3566947"/>
            <a:ext cx="1236663" cy="268287"/>
            <a:chOff x="3164281" y="3809865"/>
            <a:chExt cx="1236645" cy="269023"/>
          </a:xfrm>
          <a:effectLst/>
        </p:grpSpPr>
        <p:sp>
          <p:nvSpPr>
            <p:cNvPr id="65" name="矩形 64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66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 bwMode="auto">
          <a:xfrm>
            <a:off x="2459528" y="3949534"/>
            <a:ext cx="2017713" cy="269875"/>
            <a:chOff x="2382284" y="4193232"/>
            <a:chExt cx="2018642" cy="269023"/>
          </a:xfrm>
          <a:effectLst/>
        </p:grpSpPr>
        <p:sp>
          <p:nvSpPr>
            <p:cNvPr id="68" name="矩形 67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69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 bwMode="auto">
          <a:xfrm>
            <a:off x="4823316" y="3949534"/>
            <a:ext cx="2874962" cy="269875"/>
            <a:chOff x="4746039" y="4193232"/>
            <a:chExt cx="2876195" cy="269023"/>
          </a:xfrm>
          <a:effectLst/>
        </p:grpSpPr>
        <p:sp>
          <p:nvSpPr>
            <p:cNvPr id="71" name="矩形 70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2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 bwMode="auto">
          <a:xfrm>
            <a:off x="4823316" y="3566947"/>
            <a:ext cx="1235075" cy="268287"/>
            <a:chOff x="4746040" y="3809865"/>
            <a:chExt cx="1235262" cy="269023"/>
          </a:xfrm>
          <a:effectLst/>
        </p:grpSpPr>
        <p:sp>
          <p:nvSpPr>
            <p:cNvPr id="74" name="矩形 73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 bwMode="auto">
          <a:xfrm>
            <a:off x="4823316" y="3182772"/>
            <a:ext cx="3162300" cy="269875"/>
            <a:chOff x="4746040" y="3426494"/>
            <a:chExt cx="3163582" cy="269023"/>
          </a:xfrm>
          <a:effectLst/>
        </p:grpSpPr>
        <p:sp>
          <p:nvSpPr>
            <p:cNvPr id="77" name="矩形 76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 bwMode="auto">
          <a:xfrm>
            <a:off x="4823316" y="2800184"/>
            <a:ext cx="2028825" cy="268288"/>
            <a:chOff x="4746041" y="3043125"/>
            <a:chExt cx="2029268" cy="269023"/>
          </a:xfrm>
          <a:effectLst/>
        </p:grpSpPr>
        <p:sp>
          <p:nvSpPr>
            <p:cNvPr id="80" name="矩形 79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2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 bwMode="auto">
          <a:xfrm>
            <a:off x="4823316" y="2416009"/>
            <a:ext cx="993775" cy="269875"/>
            <a:chOff x="4746041" y="2659754"/>
            <a:chExt cx="994649" cy="269023"/>
          </a:xfrm>
          <a:effectLst/>
        </p:grpSpPr>
        <p:sp>
          <p:nvSpPr>
            <p:cNvPr id="84" name="矩形 83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6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 bwMode="auto">
          <a:xfrm>
            <a:off x="4823316" y="2042947"/>
            <a:ext cx="1836737" cy="269875"/>
            <a:chOff x="4746041" y="2286131"/>
            <a:chExt cx="1836744" cy="269023"/>
          </a:xfrm>
          <a:effectLst/>
        </p:grpSpPr>
        <p:sp>
          <p:nvSpPr>
            <p:cNvPr id="88" name="矩形 87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9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 bwMode="auto">
          <a:xfrm>
            <a:off x="4823316" y="1642897"/>
            <a:ext cx="1385887" cy="268287"/>
            <a:chOff x="4746040" y="1885640"/>
            <a:chExt cx="1387146" cy="269023"/>
          </a:xfrm>
          <a:effectLst/>
        </p:grpSpPr>
        <p:sp>
          <p:nvSpPr>
            <p:cNvPr id="91" name="矩形 90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2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 bwMode="auto">
          <a:xfrm>
            <a:off x="1232391" y="1158983"/>
            <a:ext cx="3244850" cy="311656"/>
            <a:chOff x="1156290" y="1361026"/>
            <a:chExt cx="3244730" cy="312531"/>
          </a:xfrm>
          <a:effectLst/>
        </p:grpSpPr>
        <p:cxnSp>
          <p:nvCxnSpPr>
            <p:cNvPr id="94" name="直接连接符 93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56"/>
            <p:cNvSpPr txBox="1">
              <a:spLocks noChangeArrowheads="1"/>
            </p:cNvSpPr>
            <p:nvPr/>
          </p:nvSpPr>
          <p:spPr bwMode="auto">
            <a:xfrm>
              <a:off x="3941184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TextBox 59"/>
            <p:cNvSpPr txBox="1">
              <a:spLocks noChangeArrowheads="1"/>
            </p:cNvSpPr>
            <p:nvPr/>
          </p:nvSpPr>
          <p:spPr bwMode="auto">
            <a:xfrm>
              <a:off x="361035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TextBox 60"/>
            <p:cNvSpPr txBox="1">
              <a:spLocks noChangeArrowheads="1"/>
            </p:cNvSpPr>
            <p:nvPr/>
          </p:nvSpPr>
          <p:spPr bwMode="auto">
            <a:xfrm>
              <a:off x="32511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TextBox 63"/>
            <p:cNvSpPr txBox="1">
              <a:spLocks noChangeArrowheads="1"/>
            </p:cNvSpPr>
            <p:nvPr/>
          </p:nvSpPr>
          <p:spPr bwMode="auto">
            <a:xfrm>
              <a:off x="2906013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TextBox 64"/>
            <p:cNvSpPr txBox="1">
              <a:spLocks noChangeArrowheads="1"/>
            </p:cNvSpPr>
            <p:nvPr/>
          </p:nvSpPr>
          <p:spPr bwMode="auto">
            <a:xfrm>
              <a:off x="25723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TextBox 67"/>
            <p:cNvSpPr txBox="1">
              <a:spLocks noChangeArrowheads="1"/>
            </p:cNvSpPr>
            <p:nvPr/>
          </p:nvSpPr>
          <p:spPr bwMode="auto">
            <a:xfrm>
              <a:off x="2218651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TextBox 68"/>
            <p:cNvSpPr txBox="1">
              <a:spLocks noChangeArrowheads="1"/>
            </p:cNvSpPr>
            <p:nvPr/>
          </p:nvSpPr>
          <p:spPr bwMode="auto">
            <a:xfrm>
              <a:off x="1865226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TextBox 71"/>
            <p:cNvSpPr txBox="1">
              <a:spLocks noChangeArrowheads="1"/>
            </p:cNvSpPr>
            <p:nvPr/>
          </p:nvSpPr>
          <p:spPr bwMode="auto">
            <a:xfrm>
              <a:off x="151874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TextBox 72"/>
            <p:cNvSpPr txBox="1">
              <a:spLocks noChangeArrowheads="1"/>
            </p:cNvSpPr>
            <p:nvPr/>
          </p:nvSpPr>
          <p:spPr bwMode="auto">
            <a:xfrm>
              <a:off x="1156290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 bwMode="auto">
          <a:xfrm>
            <a:off x="4832841" y="1158983"/>
            <a:ext cx="3275966" cy="311656"/>
            <a:chOff x="4756574" y="1361026"/>
            <a:chExt cx="3274938" cy="312531"/>
          </a:xfrm>
          <a:effectLst/>
        </p:grpSpPr>
        <p:cxnSp>
          <p:nvCxnSpPr>
            <p:cNvPr id="114" name="直接连接符 113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57"/>
            <p:cNvSpPr txBox="1">
              <a:spLocks noChangeArrowheads="1"/>
            </p:cNvSpPr>
            <p:nvPr/>
          </p:nvSpPr>
          <p:spPr bwMode="auto">
            <a:xfrm>
              <a:off x="489153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TextBox 58"/>
            <p:cNvSpPr txBox="1">
              <a:spLocks noChangeArrowheads="1"/>
            </p:cNvSpPr>
            <p:nvPr/>
          </p:nvSpPr>
          <p:spPr bwMode="auto">
            <a:xfrm>
              <a:off x="523419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Box 61"/>
            <p:cNvSpPr txBox="1">
              <a:spLocks noChangeArrowheads="1"/>
            </p:cNvSpPr>
            <p:nvPr/>
          </p:nvSpPr>
          <p:spPr bwMode="auto">
            <a:xfrm>
              <a:off x="558510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TextBox 62"/>
            <p:cNvSpPr txBox="1">
              <a:spLocks noChangeArrowheads="1"/>
            </p:cNvSpPr>
            <p:nvPr/>
          </p:nvSpPr>
          <p:spPr bwMode="auto">
            <a:xfrm>
              <a:off x="594782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TextBox 65"/>
            <p:cNvSpPr txBox="1">
              <a:spLocks noChangeArrowheads="1"/>
            </p:cNvSpPr>
            <p:nvPr/>
          </p:nvSpPr>
          <p:spPr bwMode="auto">
            <a:xfrm>
              <a:off x="629266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TextBox 66"/>
            <p:cNvSpPr txBox="1">
              <a:spLocks noChangeArrowheads="1"/>
            </p:cNvSpPr>
            <p:nvPr/>
          </p:nvSpPr>
          <p:spPr bwMode="auto">
            <a:xfrm>
              <a:off x="6640796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TextBox 69"/>
            <p:cNvSpPr txBox="1">
              <a:spLocks noChangeArrowheads="1"/>
            </p:cNvSpPr>
            <p:nvPr/>
          </p:nvSpPr>
          <p:spPr bwMode="auto">
            <a:xfrm>
              <a:off x="6987278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TextBox 70"/>
            <p:cNvSpPr txBox="1">
              <a:spLocks noChangeArrowheads="1"/>
            </p:cNvSpPr>
            <p:nvPr/>
          </p:nvSpPr>
          <p:spPr bwMode="auto">
            <a:xfrm>
              <a:off x="731909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TextBox 73"/>
            <p:cNvSpPr txBox="1">
              <a:spLocks noChangeArrowheads="1"/>
            </p:cNvSpPr>
            <p:nvPr/>
          </p:nvSpPr>
          <p:spPr bwMode="auto">
            <a:xfrm>
              <a:off x="768024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 bwMode="auto">
          <a:xfrm>
            <a:off x="2266121" y="2551920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35239" y="1146146"/>
            <a:ext cx="1557910" cy="1056299"/>
            <a:chOff x="2001233" y="1126431"/>
            <a:chExt cx="1557910" cy="1056299"/>
          </a:xfrm>
        </p:grpSpPr>
        <p:sp>
          <p:nvSpPr>
            <p:cNvPr id="11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12308" y="1126431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65340" y="1943406"/>
            <a:ext cx="1420213" cy="1603839"/>
            <a:chOff x="3331334" y="1923691"/>
            <a:chExt cx="1420213" cy="1603839"/>
          </a:xfrm>
        </p:grpSpPr>
        <p:sp>
          <p:nvSpPr>
            <p:cNvPr id="14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84833" y="2526798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37906" y="1965453"/>
            <a:ext cx="1434327" cy="1559746"/>
            <a:chOff x="803900" y="1945738"/>
            <a:chExt cx="1434327" cy="1559746"/>
          </a:xfrm>
        </p:grpSpPr>
        <p:sp>
          <p:nvSpPr>
            <p:cNvPr id="17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50541" y="3281089"/>
            <a:ext cx="1596491" cy="1056299"/>
            <a:chOff x="1986536" y="3268491"/>
            <a:chExt cx="1596491" cy="1056299"/>
          </a:xfrm>
        </p:grpSpPr>
        <p:sp>
          <p:nvSpPr>
            <p:cNvPr id="20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26955" y="1504209"/>
            <a:ext cx="2257829" cy="911019"/>
            <a:chOff x="5440389" y="1411124"/>
            <a:chExt cx="2257829" cy="911019"/>
          </a:xfrm>
        </p:grpSpPr>
        <p:sp>
          <p:nvSpPr>
            <p:cNvPr id="23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49010" y="141112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35576" y="2536927"/>
            <a:ext cx="2381892" cy="1112705"/>
            <a:chOff x="5449010" y="2469969"/>
            <a:chExt cx="2381892" cy="1112705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675861" y="1037118"/>
            <a:ext cx="784860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18"/>
          <p:cNvSpPr>
            <a:spLocks noChangeArrowheads="1"/>
          </p:cNvSpPr>
          <p:nvPr/>
        </p:nvSpPr>
        <p:spPr bwMode="auto">
          <a:xfrm>
            <a:off x="673126" y="1567482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94068" y="2438036"/>
            <a:ext cx="7412185" cy="1889753"/>
            <a:chOff x="228108" y="2234588"/>
            <a:chExt cx="8420726" cy="2239963"/>
          </a:xfrm>
        </p:grpSpPr>
        <p:grpSp>
          <p:nvGrpSpPr>
            <p:cNvPr id="23" name="组合 22"/>
            <p:cNvGrpSpPr/>
            <p:nvPr/>
          </p:nvGrpSpPr>
          <p:grpSpPr bwMode="auto">
            <a:xfrm>
              <a:off x="3383115" y="2340158"/>
              <a:ext cx="4910138" cy="1801808"/>
              <a:chOff x="3826818" y="1169595"/>
              <a:chExt cx="4910138" cy="1801566"/>
            </a:xfrm>
          </p:grpSpPr>
          <p:sp>
            <p:nvSpPr>
              <p:cNvPr id="47" name="TextBox 24"/>
              <p:cNvSpPr txBox="1">
                <a:spLocks noChangeArrowheads="1"/>
              </p:cNvSpPr>
              <p:nvPr/>
            </p:nvSpPr>
            <p:spPr bwMode="auto">
              <a:xfrm>
                <a:off x="6175376" y="2358495"/>
                <a:ext cx="1703107" cy="350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TextBox 25"/>
              <p:cNvSpPr txBox="1">
                <a:spLocks noChangeArrowheads="1"/>
              </p:cNvSpPr>
              <p:nvPr/>
            </p:nvSpPr>
            <p:spPr bwMode="auto">
              <a:xfrm>
                <a:off x="6175376" y="2620379"/>
                <a:ext cx="1703107" cy="350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 bwMode="auto">
              <a:xfrm>
                <a:off x="3826818" y="1169595"/>
                <a:ext cx="4910138" cy="984250"/>
                <a:chOff x="3517867" y="1560194"/>
                <a:chExt cx="4909516" cy="984232"/>
              </a:xfrm>
              <a:solidFill>
                <a:srgbClr val="C00000"/>
              </a:solidFill>
            </p:grpSpPr>
            <p:sp>
              <p:nvSpPr>
                <p:cNvPr id="50" name="矩形 18"/>
                <p:cNvSpPr/>
                <p:nvPr/>
              </p:nvSpPr>
              <p:spPr bwMode="auto">
                <a:xfrm flipH="1">
                  <a:off x="3517867" y="1560194"/>
                  <a:ext cx="4909516" cy="9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9516" h="984232">
                      <a:moveTo>
                        <a:pt x="4048265" y="0"/>
                      </a:moveTo>
                      <a:lnTo>
                        <a:pt x="0" y="0"/>
                      </a:lnTo>
                      <a:lnTo>
                        <a:pt x="0" y="984232"/>
                      </a:lnTo>
                      <a:lnTo>
                        <a:pt x="4909516" y="984232"/>
                      </a:lnTo>
                      <a:cubicBezTo>
                        <a:pt x="4858501" y="872397"/>
                        <a:pt x="4854566" y="760561"/>
                        <a:pt x="4834537" y="644605"/>
                      </a:cubicBezTo>
                      <a:lnTo>
                        <a:pt x="4779308" y="628650"/>
                      </a:lnTo>
                      <a:lnTo>
                        <a:pt x="4379258" y="161925"/>
                      </a:lnTo>
                      <a:lnTo>
                        <a:pt x="4093508" y="9525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5572823" y="1654010"/>
                  <a:ext cx="2749202" cy="65656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 bwMode="auto">
            <a:xfrm>
              <a:off x="585940" y="2472185"/>
              <a:ext cx="4787900" cy="1893622"/>
              <a:chOff x="1029643" y="1301048"/>
              <a:chExt cx="4787900" cy="1894516"/>
            </a:xfrm>
          </p:grpSpPr>
          <p:sp>
            <p:nvSpPr>
              <p:cNvPr id="42" name="TextBox 8"/>
              <p:cNvSpPr txBox="1">
                <a:spLocks noChangeArrowheads="1"/>
              </p:cNvSpPr>
              <p:nvPr/>
            </p:nvSpPr>
            <p:spPr bwMode="auto">
              <a:xfrm>
                <a:off x="1815415" y="1301048"/>
                <a:ext cx="1703107" cy="350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9"/>
              <p:cNvSpPr txBox="1">
                <a:spLocks noChangeArrowheads="1"/>
              </p:cNvSpPr>
              <p:nvPr/>
            </p:nvSpPr>
            <p:spPr bwMode="auto">
              <a:xfrm>
                <a:off x="1815415" y="1552202"/>
                <a:ext cx="1703107" cy="350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 bwMode="auto">
              <a:xfrm>
                <a:off x="1029643" y="2228776"/>
                <a:ext cx="4787900" cy="966788"/>
                <a:chOff x="721146" y="2618738"/>
                <a:chExt cx="4787359" cy="96663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45" name="矩形 20"/>
                <p:cNvSpPr/>
                <p:nvPr/>
              </p:nvSpPr>
              <p:spPr bwMode="auto">
                <a:xfrm flipH="1">
                  <a:off x="721146" y="2618738"/>
                  <a:ext cx="4787359" cy="966631"/>
                </a:xfrm>
                <a:custGeom>
                  <a:avLst/>
                  <a:gdLst>
                    <a:gd name="connsiteX0" fmla="*/ 0 w 4773443"/>
                    <a:gd name="connsiteY0" fmla="*/ 0 h 966631"/>
                    <a:gd name="connsiteX1" fmla="*/ 4773443 w 4773443"/>
                    <a:gd name="connsiteY1" fmla="*/ 0 h 966631"/>
                    <a:gd name="connsiteX2" fmla="*/ 4773443 w 4773443"/>
                    <a:gd name="connsiteY2" fmla="*/ 966631 h 966631"/>
                    <a:gd name="connsiteX3" fmla="*/ 744365 w 4773443"/>
                    <a:gd name="connsiteY3" fmla="*/ 966631 h 966631"/>
                    <a:gd name="connsiteX4" fmla="*/ 123390 w 4773443"/>
                    <a:gd name="connsiteY4" fmla="*/ 600814 h 966631"/>
                    <a:gd name="connsiteX5" fmla="*/ 0 w 4773443"/>
                    <a:gd name="connsiteY5" fmla="*/ 0 h 966631"/>
                    <a:gd name="connsiteX0-1" fmla="*/ 0 w 4773443"/>
                    <a:gd name="connsiteY0-2" fmla="*/ 0 h 966631"/>
                    <a:gd name="connsiteX1-3" fmla="*/ 4773443 w 4773443"/>
                    <a:gd name="connsiteY1-4" fmla="*/ 0 h 966631"/>
                    <a:gd name="connsiteX2-5" fmla="*/ 4773443 w 4773443"/>
                    <a:gd name="connsiteY2-6" fmla="*/ 966631 h 966631"/>
                    <a:gd name="connsiteX3-7" fmla="*/ 744365 w 4773443"/>
                    <a:gd name="connsiteY3-8" fmla="*/ 966631 h 966631"/>
                    <a:gd name="connsiteX4-9" fmla="*/ 300673 w 4773443"/>
                    <a:gd name="connsiteY4-10" fmla="*/ 600814 h 966631"/>
                    <a:gd name="connsiteX5-11" fmla="*/ 0 w 4773443"/>
                    <a:gd name="connsiteY5-12" fmla="*/ 0 h 96663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773443" h="966631">
                      <a:moveTo>
                        <a:pt x="0" y="0"/>
                      </a:moveTo>
                      <a:lnTo>
                        <a:pt x="4773443" y="0"/>
                      </a:lnTo>
                      <a:lnTo>
                        <a:pt x="4773443" y="966631"/>
                      </a:lnTo>
                      <a:lnTo>
                        <a:pt x="744365" y="966631"/>
                      </a:lnTo>
                      <a:lnTo>
                        <a:pt x="300673" y="600814"/>
                      </a:lnTo>
                      <a:cubicBezTo>
                        <a:pt x="107143" y="324343"/>
                        <a:pt x="193530" y="276471"/>
                        <a:pt x="0" y="0"/>
                      </a:cubicBez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959325" y="2736825"/>
                  <a:ext cx="2503205" cy="624634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 bwMode="auto">
            <a:xfrm>
              <a:off x="3242811" y="2234588"/>
              <a:ext cx="2239963" cy="2239963"/>
              <a:chOff x="3686514" y="1064344"/>
              <a:chExt cx="2239963" cy="2239963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686514" y="1064344"/>
                <a:ext cx="2239963" cy="2239963"/>
              </a:xfrm>
              <a:prstGeom prst="ellipse">
                <a:avLst/>
              </a:prstGeom>
              <a:solidFill>
                <a:schemeClr val="bg1">
                  <a:alpha val="53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6" name="组合 11"/>
              <p:cNvGrpSpPr/>
              <p:nvPr/>
            </p:nvGrpSpPr>
            <p:grpSpPr bwMode="auto">
              <a:xfrm>
                <a:off x="3822056" y="1160389"/>
                <a:ext cx="1995487" cy="2047875"/>
                <a:chOff x="4016545" y="2222070"/>
                <a:chExt cx="2921320" cy="2997962"/>
              </a:xfrm>
            </p:grpSpPr>
            <p:sp>
              <p:nvSpPr>
                <p:cNvPr id="40" name="空心弧 39"/>
                <p:cNvSpPr/>
                <p:nvPr/>
              </p:nvSpPr>
              <p:spPr bwMode="auto">
                <a:xfrm>
                  <a:off x="4023516" y="2222070"/>
                  <a:ext cx="2914349" cy="2916621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空心弧 40"/>
                <p:cNvSpPr/>
                <p:nvPr/>
              </p:nvSpPr>
              <p:spPr bwMode="auto">
                <a:xfrm flipV="1">
                  <a:off x="4016545" y="2303409"/>
                  <a:ext cx="2914349" cy="2916623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55365F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7" name="组合 14"/>
              <p:cNvGrpSpPr/>
              <p:nvPr/>
            </p:nvGrpSpPr>
            <p:grpSpPr bwMode="auto">
              <a:xfrm>
                <a:off x="4134793" y="1500114"/>
                <a:ext cx="1368425" cy="1368425"/>
                <a:chOff x="3826508" y="1889724"/>
                <a:chExt cx="1367932" cy="1368804"/>
              </a:xfrm>
            </p:grpSpPr>
            <p:sp>
              <p:nvSpPr>
                <p:cNvPr id="38" name="椭圆 37"/>
                <p:cNvSpPr/>
                <p:nvPr/>
              </p:nvSpPr>
              <p:spPr bwMode="auto">
                <a:xfrm>
                  <a:off x="3826508" y="1889724"/>
                  <a:ext cx="1367932" cy="136880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矩形 15"/>
                <p:cNvSpPr>
                  <a:spLocks noChangeArrowheads="1"/>
                </p:cNvSpPr>
                <p:nvPr/>
              </p:nvSpPr>
              <p:spPr bwMode="auto">
                <a:xfrm>
                  <a:off x="4005687" y="2312983"/>
                  <a:ext cx="1006399" cy="583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 bwMode="auto">
            <a:xfrm>
              <a:off x="7630455" y="2889648"/>
              <a:ext cx="1018379" cy="620184"/>
              <a:chOff x="7765552" y="2237242"/>
              <a:chExt cx="1018160" cy="620394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8047594" y="2294294"/>
                <a:ext cx="482722" cy="48272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矩形 33"/>
              <p:cNvSpPr>
                <a:spLocks noChangeArrowheads="1"/>
              </p:cNvSpPr>
              <p:nvPr/>
            </p:nvSpPr>
            <p:spPr bwMode="auto">
              <a:xfrm rot="566606">
                <a:off x="7765552" y="2237242"/>
                <a:ext cx="1018160" cy="620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8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zh-CN" altLang="en-US" sz="28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 bwMode="auto">
            <a:xfrm>
              <a:off x="228108" y="3023351"/>
              <a:ext cx="1008063" cy="839072"/>
              <a:chOff x="671811" y="2121519"/>
              <a:chExt cx="1008063" cy="839072"/>
            </a:xfrm>
          </p:grpSpPr>
          <p:sp>
            <p:nvSpPr>
              <p:cNvPr id="28" name="椭圆 27"/>
              <p:cNvSpPr/>
              <p:nvPr/>
            </p:nvSpPr>
            <p:spPr bwMode="auto">
              <a:xfrm>
                <a:off x="928205" y="2317401"/>
                <a:ext cx="495276" cy="495808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矩形 29"/>
              <p:cNvSpPr>
                <a:spLocks noChangeArrowheads="1"/>
              </p:cNvSpPr>
              <p:nvPr/>
            </p:nvSpPr>
            <p:spPr bwMode="auto">
              <a:xfrm>
                <a:off x="671811" y="2121519"/>
                <a:ext cx="1008063" cy="83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endParaRPr lang="zh-CN" altLang="en-US" sz="40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437534" y="1056541"/>
            <a:ext cx="8388626" cy="3422712"/>
            <a:chOff x="-139147" y="1233341"/>
            <a:chExt cx="8388626" cy="3422712"/>
          </a:xfrm>
        </p:grpSpPr>
        <p:grpSp>
          <p:nvGrpSpPr>
            <p:cNvPr id="21" name="组合 20"/>
            <p:cNvGrpSpPr/>
            <p:nvPr/>
          </p:nvGrpSpPr>
          <p:grpSpPr>
            <a:xfrm>
              <a:off x="-139147" y="1258626"/>
              <a:ext cx="8388626" cy="3397427"/>
              <a:chOff x="377687" y="1062200"/>
              <a:chExt cx="8388626" cy="3397427"/>
            </a:xfrm>
          </p:grpSpPr>
          <p:graphicFrame>
            <p:nvGraphicFramePr>
              <p:cNvPr id="28" name="图示 27"/>
              <p:cNvGraphicFramePr/>
              <p:nvPr/>
            </p:nvGraphicFramePr>
            <p:xfrm>
              <a:off x="377687" y="1062200"/>
              <a:ext cx="8388626" cy="33974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cxnSp>
            <p:nvCxnSpPr>
              <p:cNvPr id="29" name="肘形连接符 28"/>
              <p:cNvCxnSpPr/>
              <p:nvPr/>
            </p:nvCxnSpPr>
            <p:spPr>
              <a:xfrm flipV="1">
                <a:off x="5451834" y="1407562"/>
                <a:ext cx="800020" cy="303892"/>
              </a:xfrm>
              <a:prstGeom prst="bentConnector3">
                <a:avLst/>
              </a:prstGeom>
              <a:ln>
                <a:solidFill>
                  <a:srgbClr val="96364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肘形连接符 32"/>
              <p:cNvCxnSpPr/>
              <p:nvPr/>
            </p:nvCxnSpPr>
            <p:spPr>
              <a:xfrm flipV="1">
                <a:off x="5451834" y="3548618"/>
                <a:ext cx="800020" cy="270510"/>
              </a:xfrm>
              <a:prstGeom prst="bentConnector3">
                <a:avLst/>
              </a:prstGeom>
              <a:ln>
                <a:solidFill>
                  <a:srgbClr val="96364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肘形连接符 33"/>
              <p:cNvCxnSpPr/>
              <p:nvPr/>
            </p:nvCxnSpPr>
            <p:spPr>
              <a:xfrm rot="10800000">
                <a:off x="2674786" y="2429745"/>
                <a:ext cx="978437" cy="327989"/>
              </a:xfrm>
              <a:prstGeom prst="bentConnector3">
                <a:avLst/>
              </a:prstGeom>
              <a:ln>
                <a:solidFill>
                  <a:srgbClr val="5536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5674777" y="1233341"/>
              <a:ext cx="1359055" cy="755030"/>
              <a:chOff x="1037407" y="990026"/>
              <a:chExt cx="1359055" cy="7550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矩形 26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3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674777" y="3367529"/>
              <a:ext cx="1359055" cy="755030"/>
              <a:chOff x="1037407" y="990026"/>
              <a:chExt cx="1359055" cy="75503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矩形 24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3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86146" y="1304560"/>
            <a:ext cx="2058031" cy="3444332"/>
            <a:chOff x="2920982" y="1304560"/>
            <a:chExt cx="2058031" cy="344433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3846237" y="2077984"/>
              <a:ext cx="1132776" cy="2670908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2920982" y="1304560"/>
              <a:ext cx="1942640" cy="602262"/>
              <a:chOff x="5495000" y="1521992"/>
              <a:chExt cx="1942640" cy="602262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68228" y="1607249"/>
            <a:ext cx="2084448" cy="3356938"/>
            <a:chOff x="926163" y="1643324"/>
            <a:chExt cx="2084448" cy="335693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1877835" y="2329354"/>
              <a:ext cx="1132776" cy="2670908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926163" y="1643324"/>
              <a:ext cx="1942640" cy="602262"/>
              <a:chOff x="5495000" y="1521992"/>
              <a:chExt cx="1942640" cy="60226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47849" y="1593261"/>
            <a:ext cx="2065035" cy="3729261"/>
            <a:chOff x="6882685" y="1593261"/>
            <a:chExt cx="2065035" cy="372926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7814944" y="2338128"/>
              <a:ext cx="1132776" cy="2984394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6882685" y="1593261"/>
              <a:ext cx="1942640" cy="602262"/>
              <a:chOff x="5495000" y="1521992"/>
              <a:chExt cx="1942640" cy="60226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66997" y="1319744"/>
            <a:ext cx="2067790" cy="3444332"/>
            <a:chOff x="4901833" y="1319744"/>
            <a:chExt cx="2067790" cy="3444332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5836847" y="2093168"/>
              <a:ext cx="1132776" cy="2670908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4901833" y="1319744"/>
              <a:ext cx="1942640" cy="602262"/>
              <a:chOff x="5495000" y="1521992"/>
              <a:chExt cx="1942640" cy="60226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-875714" y="2267657"/>
            <a:ext cx="10895428" cy="3522210"/>
            <a:chOff x="-875714" y="2267657"/>
            <a:chExt cx="10895428" cy="3522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-875714" y="2267657"/>
              <a:ext cx="10895428" cy="2882877"/>
              <a:chOff x="-875714" y="2267657"/>
              <a:chExt cx="10895428" cy="2882877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-875714" y="3842399"/>
                <a:ext cx="10895428" cy="1308135"/>
              </a:xfrm>
              <a:prstGeom prst="triangle">
                <a:avLst/>
              </a:prstGeom>
              <a:solidFill>
                <a:srgbClr val="F3E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34315" y="2267657"/>
                <a:ext cx="8989432" cy="2882876"/>
                <a:chOff x="34315" y="2267657"/>
                <a:chExt cx="8989432" cy="2882876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28183" y="2717529"/>
                  <a:ext cx="1195564" cy="231449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2444" y="3501400"/>
                  <a:ext cx="1311609" cy="1398430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4181" y="3829033"/>
                  <a:ext cx="777462" cy="81767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8677638" y="4915894"/>
                  <a:ext cx="295374" cy="18566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99173" y="4445836"/>
                  <a:ext cx="379682" cy="23865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1714" y="4149257"/>
                  <a:ext cx="485038" cy="651209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3855932" y="3669753"/>
                  <a:ext cx="792002" cy="542467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1639" y="3936667"/>
                  <a:ext cx="1032699" cy="60240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904" y="3679110"/>
                  <a:ext cx="626434" cy="561101"/>
                </a:xfrm>
                <a:prstGeom prst="rect">
                  <a:avLst/>
                </a:pr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6106995" y="3980790"/>
                  <a:ext cx="715535" cy="657361"/>
                </a:xfrm>
                <a:prstGeom prst="rect">
                  <a:avLst/>
                </a:prstGeom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6174385" y="4500158"/>
                  <a:ext cx="325888" cy="164439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831" y="2267657"/>
                  <a:ext cx="306961" cy="1019341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4273" y="4789117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5206" y="3965374"/>
                  <a:ext cx="932175" cy="509488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83649" y="4594136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622834" y="3355144"/>
                  <a:ext cx="1048384" cy="16909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>
                  <a:off x="34315" y="4105064"/>
                  <a:ext cx="1045469" cy="1045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组合 30"/>
          <p:cNvGrpSpPr/>
          <p:nvPr/>
        </p:nvGrpSpPr>
        <p:grpSpPr>
          <a:xfrm>
            <a:off x="3315768" y="373510"/>
            <a:ext cx="2512465" cy="584775"/>
            <a:chOff x="3235585" y="269854"/>
            <a:chExt cx="2512465" cy="584775"/>
          </a:xfrm>
        </p:grpSpPr>
        <p:sp>
          <p:nvSpPr>
            <p:cNvPr id="29" name="文本框 28"/>
            <p:cNvSpPr txBox="1"/>
            <p:nvPr/>
          </p:nvSpPr>
          <p:spPr>
            <a:xfrm>
              <a:off x="3235585" y="269854"/>
              <a:ext cx="10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3100" dirty="0">
                  <a:solidFill>
                    <a:srgbClr val="963644"/>
                  </a:solidFill>
                </a:rPr>
                <a:t>目录</a:t>
              </a:r>
              <a:endParaRPr lang="zh-CN" altLang="en-US" sz="3100" dirty="0">
                <a:solidFill>
                  <a:srgbClr val="963644"/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4187945" y="343165"/>
              <a:ext cx="156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3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Contents</a:t>
              </a:r>
              <a:endParaRPr lang="zh-CN" altLang="en-US" sz="23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3401" y="646144"/>
            <a:ext cx="366895" cy="2274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236" y="940860"/>
            <a:ext cx="399548" cy="24772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3649" y="409883"/>
            <a:ext cx="462738" cy="286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85432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469908" y="3634752"/>
            <a:ext cx="1295896" cy="794903"/>
            <a:chOff x="1853685" y="3431551"/>
            <a:chExt cx="1295896" cy="794903"/>
          </a:xfrm>
        </p:grpSpPr>
        <p:sp>
          <p:nvSpPr>
            <p:cNvPr id="10" name="Freeform 7"/>
            <p:cNvSpPr/>
            <p:nvPr/>
          </p:nvSpPr>
          <p:spPr bwMode="auto">
            <a:xfrm>
              <a:off x="1853685" y="3746044"/>
              <a:ext cx="1295896" cy="168211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11" name="TextBox 282"/>
            <p:cNvSpPr txBox="1"/>
            <p:nvPr/>
          </p:nvSpPr>
          <p:spPr bwMode="auto">
            <a:xfrm>
              <a:off x="2299372" y="3431551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 smtClean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</a:t>
              </a:r>
              <a:endParaRPr lang="zh-CN" altLang="en-US" sz="1700" b="1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TextBox 290"/>
            <p:cNvSpPr txBox="1"/>
            <p:nvPr/>
          </p:nvSpPr>
          <p:spPr bwMode="auto">
            <a:xfrm>
              <a:off x="20636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29890" y="2879821"/>
            <a:ext cx="1294551" cy="1549834"/>
            <a:chOff x="3013667" y="2676620"/>
            <a:chExt cx="1294551" cy="1549834"/>
          </a:xfrm>
        </p:grpSpPr>
        <p:sp>
          <p:nvSpPr>
            <p:cNvPr id="14" name="TextBox 289"/>
            <p:cNvSpPr txBox="1"/>
            <p:nvPr/>
          </p:nvSpPr>
          <p:spPr bwMode="auto">
            <a:xfrm>
              <a:off x="3409353" y="2676620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700" b="1" spc="3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3013667" y="2983039"/>
              <a:ext cx="1294551" cy="931216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16" name="TextBox 290"/>
            <p:cNvSpPr txBox="1"/>
            <p:nvPr/>
          </p:nvSpPr>
          <p:spPr bwMode="auto">
            <a:xfrm>
              <a:off x="3154964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89873" y="2056260"/>
            <a:ext cx="1294551" cy="2373395"/>
            <a:chOff x="4173650" y="1853059"/>
            <a:chExt cx="1294551" cy="2373395"/>
          </a:xfrm>
        </p:grpSpPr>
        <p:sp>
          <p:nvSpPr>
            <p:cNvPr id="18" name="TextBox 290"/>
            <p:cNvSpPr txBox="1"/>
            <p:nvPr/>
          </p:nvSpPr>
          <p:spPr bwMode="auto">
            <a:xfrm>
              <a:off x="4611344" y="1853059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700" b="1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4173650" y="2144676"/>
              <a:ext cx="1294551" cy="1769579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20" name="TextBox 290"/>
            <p:cNvSpPr txBox="1"/>
            <p:nvPr/>
          </p:nvSpPr>
          <p:spPr bwMode="auto">
            <a:xfrm>
              <a:off x="43728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010411" y="987784"/>
            <a:ext cx="1294551" cy="3433797"/>
            <a:chOff x="5394188" y="784583"/>
            <a:chExt cx="1294551" cy="3433797"/>
          </a:xfrm>
        </p:grpSpPr>
        <p:sp>
          <p:nvSpPr>
            <p:cNvPr id="22" name="TextBox 291"/>
            <p:cNvSpPr txBox="1"/>
            <p:nvPr/>
          </p:nvSpPr>
          <p:spPr bwMode="auto">
            <a:xfrm>
              <a:off x="5723270" y="784583"/>
              <a:ext cx="704039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700" b="1" spc="3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5394188" y="1073509"/>
              <a:ext cx="1294551" cy="2840746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9636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90"/>
            <p:cNvSpPr txBox="1"/>
            <p:nvPr/>
          </p:nvSpPr>
          <p:spPr bwMode="auto">
            <a:xfrm>
              <a:off x="5632765" y="3958663"/>
              <a:ext cx="896228" cy="2597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230950" y="2359040"/>
            <a:ext cx="1295896" cy="2062541"/>
            <a:chOff x="6614727" y="2155839"/>
            <a:chExt cx="1295896" cy="2062541"/>
          </a:xfrm>
        </p:grpSpPr>
        <p:sp>
          <p:nvSpPr>
            <p:cNvPr id="26" name="TextBox 292"/>
            <p:cNvSpPr txBox="1"/>
            <p:nvPr/>
          </p:nvSpPr>
          <p:spPr bwMode="auto">
            <a:xfrm>
              <a:off x="7044347" y="2155839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700" b="1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6614727" y="2448801"/>
              <a:ext cx="1295896" cy="1465453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28" name="TextBox 290"/>
            <p:cNvSpPr txBox="1"/>
            <p:nvPr/>
          </p:nvSpPr>
          <p:spPr bwMode="auto">
            <a:xfrm>
              <a:off x="6878481" y="3957317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90442" y="1413389"/>
            <a:ext cx="2706182" cy="1709484"/>
            <a:chOff x="690442" y="1413389"/>
            <a:chExt cx="2706182" cy="1709484"/>
          </a:xfrm>
        </p:grpSpPr>
        <p:sp>
          <p:nvSpPr>
            <p:cNvPr id="35" name="矩形 91"/>
            <p:cNvSpPr>
              <a:spLocks noChangeArrowheads="1"/>
            </p:cNvSpPr>
            <p:nvPr/>
          </p:nvSpPr>
          <p:spPr bwMode="auto">
            <a:xfrm>
              <a:off x="700385" y="1826403"/>
              <a:ext cx="254715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09005" y="1413389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91"/>
            <p:cNvSpPr>
              <a:spLocks noChangeArrowheads="1"/>
            </p:cNvSpPr>
            <p:nvPr/>
          </p:nvSpPr>
          <p:spPr bwMode="auto">
            <a:xfrm>
              <a:off x="690442" y="2338043"/>
              <a:ext cx="270618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36372" y="1453032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表 8"/>
          <p:cNvGraphicFramePr/>
          <p:nvPr/>
        </p:nvGraphicFramePr>
        <p:xfrm>
          <a:off x="1941751" y="938376"/>
          <a:ext cx="5559755" cy="3728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-875714" y="-653012"/>
            <a:ext cx="10895428" cy="3522210"/>
            <a:chOff x="-875714" y="2267657"/>
            <a:chExt cx="10895428" cy="3522210"/>
          </a:xfrm>
        </p:grpSpPr>
        <p:sp>
          <p:nvSpPr>
            <p:cNvPr id="20" name="等腰三角形 19"/>
            <p:cNvSpPr/>
            <p:nvPr/>
          </p:nvSpPr>
          <p:spPr>
            <a:xfrm>
              <a:off x="-875714" y="3842399"/>
              <a:ext cx="10895428" cy="1308135"/>
            </a:xfrm>
            <a:prstGeom prst="triangle">
              <a:avLst/>
            </a:prstGeom>
            <a:solidFill>
              <a:srgbClr val="F3E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4315" y="2267657"/>
              <a:ext cx="8989432" cy="3522210"/>
              <a:chOff x="34315" y="2267657"/>
              <a:chExt cx="8989432" cy="3522210"/>
            </a:xfrm>
          </p:grpSpPr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6716" y="3208744"/>
                <a:ext cx="436664" cy="2581123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183" y="2717529"/>
                <a:ext cx="1195564" cy="231449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2444" y="3501400"/>
                <a:ext cx="1311609" cy="139843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4181" y="3829033"/>
                <a:ext cx="777462" cy="817676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8677638" y="4915894"/>
                <a:ext cx="295374" cy="185663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9173" y="4445836"/>
                <a:ext cx="379682" cy="238657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1714" y="4149257"/>
                <a:ext cx="485038" cy="651209"/>
              </a:xfrm>
              <a:prstGeom prst="rect">
                <a:avLst/>
              </a:prstGeom>
            </p:spPr>
          </p:pic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3855932" y="3669753"/>
                <a:ext cx="792002" cy="542467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1639" y="3936667"/>
                <a:ext cx="1032699" cy="602408"/>
              </a:xfrm>
              <a:prstGeom prst="rect">
                <a:avLst/>
              </a:prstGeom>
            </p:spPr>
          </p:pic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9904" y="3679110"/>
                <a:ext cx="626434" cy="561101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6106995" y="3980790"/>
                <a:ext cx="715535" cy="657361"/>
              </a:xfrm>
              <a:prstGeom prst="rect">
                <a:avLst/>
              </a:prstGeom>
            </p:spPr>
          </p:pic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174385" y="4500158"/>
                <a:ext cx="325888" cy="164439"/>
              </a:xfrm>
              <a:prstGeom prst="rect">
                <a:avLst/>
              </a:prstGeom>
            </p:spPr>
          </p:pic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5831" y="2267657"/>
                <a:ext cx="306961" cy="1019341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4273" y="4789117"/>
                <a:ext cx="135526" cy="22587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5206" y="3965374"/>
                <a:ext cx="932175" cy="509488"/>
              </a:xfrm>
              <a:prstGeom prst="rect">
                <a:avLst/>
              </a:prstGeom>
            </p:spPr>
          </p:pic>
          <p:pic>
            <p:nvPicPr>
              <p:cNvPr id="66" name="图片 6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3649" y="4594136"/>
                <a:ext cx="135526" cy="225877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flipH="1">
                <a:off x="622834" y="3355144"/>
                <a:ext cx="1048384" cy="1690943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flipH="1">
                <a:off x="34315" y="4105064"/>
                <a:ext cx="1045469" cy="1045469"/>
              </a:xfrm>
              <a:prstGeom prst="rect">
                <a:avLst/>
              </a:prstGeom>
            </p:spPr>
          </p:pic>
        </p:grpSp>
      </p:grpSp>
      <p:sp>
        <p:nvSpPr>
          <p:cNvPr id="31" name="文本框 30"/>
          <p:cNvSpPr txBox="1"/>
          <p:nvPr/>
        </p:nvSpPr>
        <p:spPr>
          <a:xfrm>
            <a:off x="3407241" y="1996239"/>
            <a:ext cx="232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-150">
                <a:solidFill>
                  <a:schemeClr val="tx1">
                    <a:lumMod val="95000"/>
                    <a:lumOff val="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dirty="0" smtClean="0">
                <a:solidFill>
                  <a:srgbClr val="963644"/>
                </a:solidFill>
              </a:rPr>
              <a:t>设计理念</a:t>
            </a:r>
            <a:endParaRPr lang="zh-CN" altLang="en-US" sz="3900" dirty="0">
              <a:solidFill>
                <a:srgbClr val="963644"/>
              </a:solidFill>
            </a:endParaRPr>
          </a:p>
        </p:txBody>
      </p:sp>
      <p:sp>
        <p:nvSpPr>
          <p:cNvPr id="32" name="文本框 4"/>
          <p:cNvSpPr txBox="1">
            <a:spLocks noChangeArrowheads="1"/>
          </p:cNvSpPr>
          <p:nvPr/>
        </p:nvSpPr>
        <p:spPr bwMode="auto">
          <a:xfrm>
            <a:off x="1851521" y="2772271"/>
            <a:ext cx="559282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ts val="1500"/>
              </a:lnSpc>
              <a:defRPr/>
            </a:pPr>
            <a:r>
              <a:rPr lang="zh-CN" altLang="en-US" sz="1100" kern="1100" spc="11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kern="1100" spc="11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适用于建筑、房地产、城市规划及</a:t>
            </a:r>
            <a:r>
              <a:rPr lang="zh-CN" altLang="en-US" sz="1100" kern="1100" spc="11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相关类别演示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，扁平卡通风格，主要色调以砖红色和和紫色为主，封面用了楼房</a:t>
            </a:r>
            <a:r>
              <a:rPr lang="en-US" altLang="zh-CN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建筑器材来表达</a:t>
            </a:r>
            <a:r>
              <a:rPr lang="en-US" altLang="zh-CN" sz="1100" kern="1100" spc="11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11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主题，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内页延续封面，使整个</a:t>
            </a:r>
            <a:r>
              <a:rPr lang="en-US" altLang="zh-CN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统一一致。</a:t>
            </a:r>
            <a:endParaRPr lang="en-US" altLang="zh-CN" sz="1100" spc="110" dirty="0">
              <a:solidFill>
                <a:srgbClr val="55365F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53955" y="3509831"/>
            <a:ext cx="5590392" cy="669414"/>
          </a:xfrm>
          <a:prstGeom prst="rect">
            <a:avLst/>
          </a:prstGeom>
          <a:noFill/>
        </p:spPr>
        <p:txBody>
          <a:bodyPr wrap="square" lIns="72000" spcCol="108000" rtlCol="0">
            <a:spAutoFit/>
          </a:bodyPr>
          <a:lstStyle/>
          <a:p>
            <a:pPr algn="just" defTabSz="685800">
              <a:lnSpc>
                <a:spcPts val="1500"/>
              </a:lnSpc>
              <a:defRPr/>
            </a:pPr>
            <a:r>
              <a:rPr lang="zh-CN" altLang="en-US" sz="1100" kern="1100" spc="11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</a:r>
            <a:r>
              <a:rPr lang="en-US" altLang="zh-CN" sz="1100" kern="1100" spc="11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en-US" altLang="zh-CN" sz="1100" kern="1100" spc="110" dirty="0">
              <a:solidFill>
                <a:srgbClr val="5536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V="1">
            <a:off x="2448870" y="1677612"/>
            <a:ext cx="389714" cy="241623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V="1">
            <a:off x="6186907" y="1509769"/>
            <a:ext cx="586890" cy="36387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 flipV="1">
            <a:off x="6997248" y="1783803"/>
            <a:ext cx="366895" cy="22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4"/>
          <p:cNvSpPr>
            <a:spLocks noChangeAspect="1" noChangeArrowheads="1" noTextEdit="1"/>
          </p:cNvSpPr>
          <p:nvPr/>
        </p:nvSpPr>
        <p:spPr bwMode="auto">
          <a:xfrm>
            <a:off x="4149035" y="1385377"/>
            <a:ext cx="4659313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7716155" y="1463279"/>
            <a:ext cx="972924" cy="2302265"/>
          </a:xfrm>
          <a:custGeom>
            <a:avLst/>
            <a:gdLst>
              <a:gd name="T0" fmla="*/ 750 w 761"/>
              <a:gd name="T1" fmla="*/ 778 h 1803"/>
              <a:gd name="T2" fmla="*/ 709 w 761"/>
              <a:gd name="T3" fmla="*/ 658 h 1803"/>
              <a:gd name="T4" fmla="*/ 612 w 761"/>
              <a:gd name="T5" fmla="*/ 591 h 1803"/>
              <a:gd name="T6" fmla="*/ 514 w 761"/>
              <a:gd name="T7" fmla="*/ 576 h 1803"/>
              <a:gd name="T8" fmla="*/ 464 w 761"/>
              <a:gd name="T9" fmla="*/ 576 h 1803"/>
              <a:gd name="T10" fmla="*/ 413 w 761"/>
              <a:gd name="T11" fmla="*/ 560 h 1803"/>
              <a:gd name="T12" fmla="*/ 450 w 761"/>
              <a:gd name="T13" fmla="*/ 537 h 1803"/>
              <a:gd name="T14" fmla="*/ 655 w 761"/>
              <a:gd name="T15" fmla="*/ 273 h 1803"/>
              <a:gd name="T16" fmla="*/ 382 w 761"/>
              <a:gd name="T17" fmla="*/ 0 h 1803"/>
              <a:gd name="T18" fmla="*/ 110 w 761"/>
              <a:gd name="T19" fmla="*/ 273 h 1803"/>
              <a:gd name="T20" fmla="*/ 299 w 761"/>
              <a:gd name="T21" fmla="*/ 533 h 1803"/>
              <a:gd name="T22" fmla="*/ 342 w 761"/>
              <a:gd name="T23" fmla="*/ 560 h 1803"/>
              <a:gd name="T24" fmla="*/ 292 w 761"/>
              <a:gd name="T25" fmla="*/ 576 h 1803"/>
              <a:gd name="T26" fmla="*/ 241 w 761"/>
              <a:gd name="T27" fmla="*/ 576 h 1803"/>
              <a:gd name="T28" fmla="*/ 143 w 761"/>
              <a:gd name="T29" fmla="*/ 591 h 1803"/>
              <a:gd name="T30" fmla="*/ 52 w 761"/>
              <a:gd name="T31" fmla="*/ 651 h 1803"/>
              <a:gd name="T32" fmla="*/ 10 w 761"/>
              <a:gd name="T33" fmla="*/ 774 h 1803"/>
              <a:gd name="T34" fmla="*/ 0 w 761"/>
              <a:gd name="T35" fmla="*/ 1214 h 1803"/>
              <a:gd name="T36" fmla="*/ 68 w 761"/>
              <a:gd name="T37" fmla="*/ 1282 h 1803"/>
              <a:gd name="T38" fmla="*/ 136 w 761"/>
              <a:gd name="T39" fmla="*/ 1214 h 1803"/>
              <a:gd name="T40" fmla="*/ 136 w 761"/>
              <a:gd name="T41" fmla="*/ 847 h 1803"/>
              <a:gd name="T42" fmla="*/ 165 w 761"/>
              <a:gd name="T43" fmla="*/ 779 h 1803"/>
              <a:gd name="T44" fmla="*/ 173 w 761"/>
              <a:gd name="T45" fmla="*/ 808 h 1803"/>
              <a:gd name="T46" fmla="*/ 173 w 761"/>
              <a:gd name="T47" fmla="*/ 1735 h 1803"/>
              <a:gd name="T48" fmla="*/ 241 w 761"/>
              <a:gd name="T49" fmla="*/ 1803 h 1803"/>
              <a:gd name="T50" fmla="*/ 310 w 761"/>
              <a:gd name="T51" fmla="*/ 1735 h 1803"/>
              <a:gd name="T52" fmla="*/ 310 w 761"/>
              <a:gd name="T53" fmla="*/ 1326 h 1803"/>
              <a:gd name="T54" fmla="*/ 378 w 761"/>
              <a:gd name="T55" fmla="*/ 1258 h 1803"/>
              <a:gd name="T56" fmla="*/ 446 w 761"/>
              <a:gd name="T57" fmla="*/ 1326 h 1803"/>
              <a:gd name="T58" fmla="*/ 446 w 761"/>
              <a:gd name="T59" fmla="*/ 1735 h 1803"/>
              <a:gd name="T60" fmla="*/ 514 w 761"/>
              <a:gd name="T61" fmla="*/ 1803 h 1803"/>
              <a:gd name="T62" fmla="*/ 582 w 761"/>
              <a:gd name="T63" fmla="*/ 1735 h 1803"/>
              <a:gd name="T64" fmla="*/ 582 w 761"/>
              <a:gd name="T65" fmla="*/ 1258 h 1803"/>
              <a:gd name="T66" fmla="*/ 582 w 761"/>
              <a:gd name="T67" fmla="*/ 808 h 1803"/>
              <a:gd name="T68" fmla="*/ 593 w 761"/>
              <a:gd name="T69" fmla="*/ 777 h 1803"/>
              <a:gd name="T70" fmla="*/ 625 w 761"/>
              <a:gd name="T71" fmla="*/ 851 h 1803"/>
              <a:gd name="T72" fmla="*/ 625 w 761"/>
              <a:gd name="T73" fmla="*/ 1219 h 1803"/>
              <a:gd name="T74" fmla="*/ 693 w 761"/>
              <a:gd name="T75" fmla="*/ 1287 h 1803"/>
              <a:gd name="T76" fmla="*/ 761 w 761"/>
              <a:gd name="T77" fmla="*/ 1219 h 1803"/>
              <a:gd name="T78" fmla="*/ 750 w 761"/>
              <a:gd name="T79" fmla="*/ 778 h 1803"/>
              <a:gd name="T80" fmla="*/ 175 w 761"/>
              <a:gd name="T81" fmla="*/ 273 h 1803"/>
              <a:gd name="T82" fmla="*/ 382 w 761"/>
              <a:gd name="T83" fmla="*/ 66 h 1803"/>
              <a:gd name="T84" fmla="*/ 590 w 761"/>
              <a:gd name="T85" fmla="*/ 273 h 1803"/>
              <a:gd name="T86" fmla="*/ 382 w 761"/>
              <a:gd name="T87" fmla="*/ 480 h 1803"/>
              <a:gd name="T88" fmla="*/ 175 w 761"/>
              <a:gd name="T89" fmla="*/ 273 h 1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1" h="1803">
                <a:moveTo>
                  <a:pt x="750" y="778"/>
                </a:moveTo>
                <a:cubicBezTo>
                  <a:pt x="747" y="740"/>
                  <a:pt x="731" y="689"/>
                  <a:pt x="709" y="658"/>
                </a:cubicBezTo>
                <a:cubicBezTo>
                  <a:pt x="674" y="611"/>
                  <a:pt x="622" y="596"/>
                  <a:pt x="612" y="591"/>
                </a:cubicBezTo>
                <a:cubicBezTo>
                  <a:pt x="596" y="583"/>
                  <a:pt x="552" y="576"/>
                  <a:pt x="514" y="576"/>
                </a:cubicBezTo>
                <a:cubicBezTo>
                  <a:pt x="514" y="576"/>
                  <a:pt x="492" y="576"/>
                  <a:pt x="464" y="576"/>
                </a:cubicBezTo>
                <a:cubicBezTo>
                  <a:pt x="436" y="576"/>
                  <a:pt x="413" y="569"/>
                  <a:pt x="413" y="560"/>
                </a:cubicBezTo>
                <a:cubicBezTo>
                  <a:pt x="413" y="556"/>
                  <a:pt x="429" y="549"/>
                  <a:pt x="450" y="537"/>
                </a:cubicBezTo>
                <a:cubicBezTo>
                  <a:pt x="568" y="507"/>
                  <a:pt x="655" y="400"/>
                  <a:pt x="655" y="273"/>
                </a:cubicBezTo>
                <a:cubicBezTo>
                  <a:pt x="655" y="122"/>
                  <a:pt x="533" y="0"/>
                  <a:pt x="382" y="0"/>
                </a:cubicBezTo>
                <a:cubicBezTo>
                  <a:pt x="232" y="0"/>
                  <a:pt x="110" y="122"/>
                  <a:pt x="110" y="273"/>
                </a:cubicBezTo>
                <a:cubicBezTo>
                  <a:pt x="110" y="395"/>
                  <a:pt x="189" y="497"/>
                  <a:pt x="299" y="533"/>
                </a:cubicBezTo>
                <a:cubicBezTo>
                  <a:pt x="323" y="548"/>
                  <a:pt x="342" y="555"/>
                  <a:pt x="342" y="560"/>
                </a:cubicBezTo>
                <a:cubicBezTo>
                  <a:pt x="342" y="569"/>
                  <a:pt x="320" y="576"/>
                  <a:pt x="292" y="576"/>
                </a:cubicBezTo>
                <a:cubicBezTo>
                  <a:pt x="241" y="576"/>
                  <a:pt x="241" y="576"/>
                  <a:pt x="241" y="576"/>
                </a:cubicBezTo>
                <a:cubicBezTo>
                  <a:pt x="204" y="576"/>
                  <a:pt x="164" y="584"/>
                  <a:pt x="143" y="591"/>
                </a:cubicBezTo>
                <a:cubicBezTo>
                  <a:pt x="134" y="595"/>
                  <a:pt x="80" y="616"/>
                  <a:pt x="52" y="651"/>
                </a:cubicBezTo>
                <a:cubicBezTo>
                  <a:pt x="28" y="680"/>
                  <a:pt x="13" y="736"/>
                  <a:pt x="10" y="774"/>
                </a:cubicBezTo>
                <a:cubicBezTo>
                  <a:pt x="0" y="1214"/>
                  <a:pt x="0" y="1214"/>
                  <a:pt x="0" y="1214"/>
                </a:cubicBezTo>
                <a:cubicBezTo>
                  <a:pt x="0" y="1252"/>
                  <a:pt x="30" y="1282"/>
                  <a:pt x="68" y="1282"/>
                </a:cubicBezTo>
                <a:cubicBezTo>
                  <a:pt x="106" y="1282"/>
                  <a:pt x="136" y="1252"/>
                  <a:pt x="136" y="1214"/>
                </a:cubicBezTo>
                <a:cubicBezTo>
                  <a:pt x="136" y="847"/>
                  <a:pt x="136" y="847"/>
                  <a:pt x="136" y="847"/>
                </a:cubicBezTo>
                <a:cubicBezTo>
                  <a:pt x="136" y="810"/>
                  <a:pt x="128" y="779"/>
                  <a:pt x="165" y="779"/>
                </a:cubicBezTo>
                <a:cubicBezTo>
                  <a:pt x="173" y="779"/>
                  <a:pt x="173" y="794"/>
                  <a:pt x="173" y="808"/>
                </a:cubicBezTo>
                <a:cubicBezTo>
                  <a:pt x="173" y="1735"/>
                  <a:pt x="173" y="1735"/>
                  <a:pt x="173" y="1735"/>
                </a:cubicBezTo>
                <a:cubicBezTo>
                  <a:pt x="173" y="1773"/>
                  <a:pt x="204" y="1803"/>
                  <a:pt x="241" y="1803"/>
                </a:cubicBezTo>
                <a:cubicBezTo>
                  <a:pt x="279" y="1803"/>
                  <a:pt x="310" y="1773"/>
                  <a:pt x="310" y="1735"/>
                </a:cubicBezTo>
                <a:cubicBezTo>
                  <a:pt x="310" y="1326"/>
                  <a:pt x="310" y="1326"/>
                  <a:pt x="310" y="1326"/>
                </a:cubicBezTo>
                <a:cubicBezTo>
                  <a:pt x="310" y="1288"/>
                  <a:pt x="340" y="1258"/>
                  <a:pt x="378" y="1258"/>
                </a:cubicBezTo>
                <a:cubicBezTo>
                  <a:pt x="415" y="1258"/>
                  <a:pt x="446" y="1288"/>
                  <a:pt x="446" y="1326"/>
                </a:cubicBezTo>
                <a:cubicBezTo>
                  <a:pt x="446" y="1735"/>
                  <a:pt x="446" y="1735"/>
                  <a:pt x="446" y="1735"/>
                </a:cubicBezTo>
                <a:cubicBezTo>
                  <a:pt x="446" y="1773"/>
                  <a:pt x="477" y="1803"/>
                  <a:pt x="514" y="1803"/>
                </a:cubicBezTo>
                <a:cubicBezTo>
                  <a:pt x="552" y="1803"/>
                  <a:pt x="582" y="1773"/>
                  <a:pt x="582" y="1735"/>
                </a:cubicBezTo>
                <a:cubicBezTo>
                  <a:pt x="582" y="1258"/>
                  <a:pt x="582" y="1258"/>
                  <a:pt x="582" y="1258"/>
                </a:cubicBezTo>
                <a:cubicBezTo>
                  <a:pt x="582" y="808"/>
                  <a:pt x="582" y="808"/>
                  <a:pt x="582" y="808"/>
                </a:cubicBezTo>
                <a:cubicBezTo>
                  <a:pt x="582" y="792"/>
                  <a:pt x="585" y="777"/>
                  <a:pt x="593" y="777"/>
                </a:cubicBezTo>
                <a:cubicBezTo>
                  <a:pt x="631" y="774"/>
                  <a:pt x="625" y="814"/>
                  <a:pt x="625" y="851"/>
                </a:cubicBezTo>
                <a:cubicBezTo>
                  <a:pt x="625" y="1219"/>
                  <a:pt x="625" y="1219"/>
                  <a:pt x="625" y="1219"/>
                </a:cubicBezTo>
                <a:cubicBezTo>
                  <a:pt x="625" y="1256"/>
                  <a:pt x="655" y="1287"/>
                  <a:pt x="693" y="1287"/>
                </a:cubicBezTo>
                <a:cubicBezTo>
                  <a:pt x="730" y="1287"/>
                  <a:pt x="761" y="1256"/>
                  <a:pt x="761" y="1219"/>
                </a:cubicBezTo>
                <a:lnTo>
                  <a:pt x="750" y="778"/>
                </a:lnTo>
                <a:close/>
                <a:moveTo>
                  <a:pt x="175" y="273"/>
                </a:moveTo>
                <a:cubicBezTo>
                  <a:pt x="175" y="158"/>
                  <a:pt x="268" y="66"/>
                  <a:pt x="382" y="66"/>
                </a:cubicBezTo>
                <a:cubicBezTo>
                  <a:pt x="497" y="66"/>
                  <a:pt x="590" y="158"/>
                  <a:pt x="590" y="273"/>
                </a:cubicBezTo>
                <a:cubicBezTo>
                  <a:pt x="590" y="388"/>
                  <a:pt x="497" y="480"/>
                  <a:pt x="382" y="480"/>
                </a:cubicBezTo>
                <a:cubicBezTo>
                  <a:pt x="268" y="480"/>
                  <a:pt x="175" y="388"/>
                  <a:pt x="175" y="273"/>
                </a:cubicBezTo>
                <a:close/>
              </a:path>
            </a:pathLst>
          </a:custGeom>
          <a:solidFill>
            <a:srgbClr val="55365F"/>
          </a:soli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695542" y="1463128"/>
            <a:ext cx="1710946" cy="2302126"/>
            <a:chOff x="6289238" y="1284183"/>
            <a:chExt cx="2081092" cy="2800168"/>
          </a:xfrm>
          <a:solidFill>
            <a:srgbClr val="96364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Oval 8"/>
            <p:cNvSpPr>
              <a:spLocks noChangeArrowheads="1"/>
            </p:cNvSpPr>
            <p:nvPr/>
          </p:nvSpPr>
          <p:spPr bwMode="auto">
            <a:xfrm>
              <a:off x="7872898" y="1465221"/>
              <a:ext cx="497432" cy="49743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6289238" y="1284183"/>
              <a:ext cx="1182669" cy="2800168"/>
            </a:xfrm>
            <a:custGeom>
              <a:avLst/>
              <a:gdLst>
                <a:gd name="T0" fmla="*/ 750 w 761"/>
                <a:gd name="T1" fmla="*/ 778 h 1803"/>
                <a:gd name="T2" fmla="*/ 709 w 761"/>
                <a:gd name="T3" fmla="*/ 658 h 1803"/>
                <a:gd name="T4" fmla="*/ 612 w 761"/>
                <a:gd name="T5" fmla="*/ 591 h 1803"/>
                <a:gd name="T6" fmla="*/ 514 w 761"/>
                <a:gd name="T7" fmla="*/ 576 h 1803"/>
                <a:gd name="T8" fmla="*/ 464 w 761"/>
                <a:gd name="T9" fmla="*/ 576 h 1803"/>
                <a:gd name="T10" fmla="*/ 413 w 761"/>
                <a:gd name="T11" fmla="*/ 560 h 1803"/>
                <a:gd name="T12" fmla="*/ 450 w 761"/>
                <a:gd name="T13" fmla="*/ 537 h 1803"/>
                <a:gd name="T14" fmla="*/ 655 w 761"/>
                <a:gd name="T15" fmla="*/ 273 h 1803"/>
                <a:gd name="T16" fmla="*/ 382 w 761"/>
                <a:gd name="T17" fmla="*/ 0 h 1803"/>
                <a:gd name="T18" fmla="*/ 110 w 761"/>
                <a:gd name="T19" fmla="*/ 273 h 1803"/>
                <a:gd name="T20" fmla="*/ 299 w 761"/>
                <a:gd name="T21" fmla="*/ 533 h 1803"/>
                <a:gd name="T22" fmla="*/ 342 w 761"/>
                <a:gd name="T23" fmla="*/ 560 h 1803"/>
                <a:gd name="T24" fmla="*/ 292 w 761"/>
                <a:gd name="T25" fmla="*/ 576 h 1803"/>
                <a:gd name="T26" fmla="*/ 241 w 761"/>
                <a:gd name="T27" fmla="*/ 576 h 1803"/>
                <a:gd name="T28" fmla="*/ 143 w 761"/>
                <a:gd name="T29" fmla="*/ 591 h 1803"/>
                <a:gd name="T30" fmla="*/ 52 w 761"/>
                <a:gd name="T31" fmla="*/ 651 h 1803"/>
                <a:gd name="T32" fmla="*/ 10 w 761"/>
                <a:gd name="T33" fmla="*/ 774 h 1803"/>
                <a:gd name="T34" fmla="*/ 0 w 761"/>
                <a:gd name="T35" fmla="*/ 1214 h 1803"/>
                <a:gd name="T36" fmla="*/ 68 w 761"/>
                <a:gd name="T37" fmla="*/ 1282 h 1803"/>
                <a:gd name="T38" fmla="*/ 136 w 761"/>
                <a:gd name="T39" fmla="*/ 1214 h 1803"/>
                <a:gd name="T40" fmla="*/ 136 w 761"/>
                <a:gd name="T41" fmla="*/ 847 h 1803"/>
                <a:gd name="T42" fmla="*/ 165 w 761"/>
                <a:gd name="T43" fmla="*/ 779 h 1803"/>
                <a:gd name="T44" fmla="*/ 173 w 761"/>
                <a:gd name="T45" fmla="*/ 808 h 1803"/>
                <a:gd name="T46" fmla="*/ 173 w 761"/>
                <a:gd name="T47" fmla="*/ 1735 h 1803"/>
                <a:gd name="T48" fmla="*/ 241 w 761"/>
                <a:gd name="T49" fmla="*/ 1803 h 1803"/>
                <a:gd name="T50" fmla="*/ 310 w 761"/>
                <a:gd name="T51" fmla="*/ 1735 h 1803"/>
                <a:gd name="T52" fmla="*/ 310 w 761"/>
                <a:gd name="T53" fmla="*/ 1326 h 1803"/>
                <a:gd name="T54" fmla="*/ 378 w 761"/>
                <a:gd name="T55" fmla="*/ 1258 h 1803"/>
                <a:gd name="T56" fmla="*/ 446 w 761"/>
                <a:gd name="T57" fmla="*/ 1326 h 1803"/>
                <a:gd name="T58" fmla="*/ 446 w 761"/>
                <a:gd name="T59" fmla="*/ 1735 h 1803"/>
                <a:gd name="T60" fmla="*/ 514 w 761"/>
                <a:gd name="T61" fmla="*/ 1803 h 1803"/>
                <a:gd name="T62" fmla="*/ 582 w 761"/>
                <a:gd name="T63" fmla="*/ 1735 h 1803"/>
                <a:gd name="T64" fmla="*/ 582 w 761"/>
                <a:gd name="T65" fmla="*/ 1258 h 1803"/>
                <a:gd name="T66" fmla="*/ 582 w 761"/>
                <a:gd name="T67" fmla="*/ 808 h 1803"/>
                <a:gd name="T68" fmla="*/ 593 w 761"/>
                <a:gd name="T69" fmla="*/ 777 h 1803"/>
                <a:gd name="T70" fmla="*/ 625 w 761"/>
                <a:gd name="T71" fmla="*/ 851 h 1803"/>
                <a:gd name="T72" fmla="*/ 625 w 761"/>
                <a:gd name="T73" fmla="*/ 1219 h 1803"/>
                <a:gd name="T74" fmla="*/ 693 w 761"/>
                <a:gd name="T75" fmla="*/ 1287 h 1803"/>
                <a:gd name="T76" fmla="*/ 761 w 761"/>
                <a:gd name="T77" fmla="*/ 1219 h 1803"/>
                <a:gd name="T78" fmla="*/ 750 w 761"/>
                <a:gd name="T79" fmla="*/ 778 h 1803"/>
                <a:gd name="T80" fmla="*/ 175 w 761"/>
                <a:gd name="T81" fmla="*/ 273 h 1803"/>
                <a:gd name="T82" fmla="*/ 382 w 761"/>
                <a:gd name="T83" fmla="*/ 66 h 1803"/>
                <a:gd name="T84" fmla="*/ 590 w 761"/>
                <a:gd name="T85" fmla="*/ 273 h 1803"/>
                <a:gd name="T86" fmla="*/ 382 w 761"/>
                <a:gd name="T87" fmla="*/ 480 h 1803"/>
                <a:gd name="T88" fmla="*/ 175 w 761"/>
                <a:gd name="T89" fmla="*/ 27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1" h="1803">
                  <a:moveTo>
                    <a:pt x="750" y="778"/>
                  </a:moveTo>
                  <a:cubicBezTo>
                    <a:pt x="747" y="740"/>
                    <a:pt x="731" y="689"/>
                    <a:pt x="709" y="658"/>
                  </a:cubicBezTo>
                  <a:cubicBezTo>
                    <a:pt x="674" y="611"/>
                    <a:pt x="622" y="596"/>
                    <a:pt x="612" y="591"/>
                  </a:cubicBezTo>
                  <a:cubicBezTo>
                    <a:pt x="596" y="583"/>
                    <a:pt x="552" y="576"/>
                    <a:pt x="514" y="576"/>
                  </a:cubicBezTo>
                  <a:cubicBezTo>
                    <a:pt x="514" y="576"/>
                    <a:pt x="492" y="576"/>
                    <a:pt x="464" y="576"/>
                  </a:cubicBezTo>
                  <a:cubicBezTo>
                    <a:pt x="436" y="576"/>
                    <a:pt x="413" y="569"/>
                    <a:pt x="413" y="560"/>
                  </a:cubicBezTo>
                  <a:cubicBezTo>
                    <a:pt x="413" y="556"/>
                    <a:pt x="429" y="549"/>
                    <a:pt x="450" y="537"/>
                  </a:cubicBezTo>
                  <a:cubicBezTo>
                    <a:pt x="568" y="507"/>
                    <a:pt x="655" y="400"/>
                    <a:pt x="655" y="273"/>
                  </a:cubicBezTo>
                  <a:cubicBezTo>
                    <a:pt x="655" y="122"/>
                    <a:pt x="533" y="0"/>
                    <a:pt x="382" y="0"/>
                  </a:cubicBezTo>
                  <a:cubicBezTo>
                    <a:pt x="232" y="0"/>
                    <a:pt x="110" y="122"/>
                    <a:pt x="110" y="273"/>
                  </a:cubicBezTo>
                  <a:cubicBezTo>
                    <a:pt x="110" y="395"/>
                    <a:pt x="189" y="497"/>
                    <a:pt x="299" y="533"/>
                  </a:cubicBezTo>
                  <a:cubicBezTo>
                    <a:pt x="323" y="548"/>
                    <a:pt x="342" y="555"/>
                    <a:pt x="342" y="560"/>
                  </a:cubicBezTo>
                  <a:cubicBezTo>
                    <a:pt x="342" y="569"/>
                    <a:pt x="320" y="576"/>
                    <a:pt x="292" y="576"/>
                  </a:cubicBezTo>
                  <a:cubicBezTo>
                    <a:pt x="241" y="576"/>
                    <a:pt x="241" y="576"/>
                    <a:pt x="241" y="576"/>
                  </a:cubicBezTo>
                  <a:cubicBezTo>
                    <a:pt x="204" y="576"/>
                    <a:pt x="164" y="584"/>
                    <a:pt x="143" y="591"/>
                  </a:cubicBezTo>
                  <a:cubicBezTo>
                    <a:pt x="134" y="595"/>
                    <a:pt x="80" y="616"/>
                    <a:pt x="52" y="651"/>
                  </a:cubicBezTo>
                  <a:cubicBezTo>
                    <a:pt x="28" y="680"/>
                    <a:pt x="13" y="736"/>
                    <a:pt x="10" y="774"/>
                  </a:cubicBezTo>
                  <a:cubicBezTo>
                    <a:pt x="0" y="1214"/>
                    <a:pt x="0" y="1214"/>
                    <a:pt x="0" y="1214"/>
                  </a:cubicBezTo>
                  <a:cubicBezTo>
                    <a:pt x="0" y="1252"/>
                    <a:pt x="30" y="1282"/>
                    <a:pt x="68" y="1282"/>
                  </a:cubicBezTo>
                  <a:cubicBezTo>
                    <a:pt x="106" y="1282"/>
                    <a:pt x="136" y="1252"/>
                    <a:pt x="136" y="1214"/>
                  </a:cubicBezTo>
                  <a:cubicBezTo>
                    <a:pt x="136" y="847"/>
                    <a:pt x="136" y="847"/>
                    <a:pt x="136" y="847"/>
                  </a:cubicBezTo>
                  <a:cubicBezTo>
                    <a:pt x="136" y="810"/>
                    <a:pt x="128" y="779"/>
                    <a:pt x="165" y="779"/>
                  </a:cubicBezTo>
                  <a:cubicBezTo>
                    <a:pt x="173" y="779"/>
                    <a:pt x="173" y="794"/>
                    <a:pt x="173" y="808"/>
                  </a:cubicBezTo>
                  <a:cubicBezTo>
                    <a:pt x="173" y="1735"/>
                    <a:pt x="173" y="1735"/>
                    <a:pt x="173" y="1735"/>
                  </a:cubicBezTo>
                  <a:cubicBezTo>
                    <a:pt x="173" y="1773"/>
                    <a:pt x="204" y="1803"/>
                    <a:pt x="241" y="1803"/>
                  </a:cubicBezTo>
                  <a:cubicBezTo>
                    <a:pt x="279" y="1803"/>
                    <a:pt x="310" y="1773"/>
                    <a:pt x="310" y="1735"/>
                  </a:cubicBezTo>
                  <a:cubicBezTo>
                    <a:pt x="310" y="1326"/>
                    <a:pt x="310" y="1326"/>
                    <a:pt x="310" y="1326"/>
                  </a:cubicBezTo>
                  <a:cubicBezTo>
                    <a:pt x="310" y="1288"/>
                    <a:pt x="340" y="1258"/>
                    <a:pt x="378" y="1258"/>
                  </a:cubicBezTo>
                  <a:cubicBezTo>
                    <a:pt x="415" y="1258"/>
                    <a:pt x="446" y="1288"/>
                    <a:pt x="446" y="1326"/>
                  </a:cubicBezTo>
                  <a:cubicBezTo>
                    <a:pt x="446" y="1735"/>
                    <a:pt x="446" y="1735"/>
                    <a:pt x="446" y="1735"/>
                  </a:cubicBezTo>
                  <a:cubicBezTo>
                    <a:pt x="446" y="1773"/>
                    <a:pt x="477" y="1803"/>
                    <a:pt x="514" y="1803"/>
                  </a:cubicBezTo>
                  <a:cubicBezTo>
                    <a:pt x="552" y="1803"/>
                    <a:pt x="582" y="1773"/>
                    <a:pt x="582" y="1735"/>
                  </a:cubicBezTo>
                  <a:cubicBezTo>
                    <a:pt x="582" y="1258"/>
                    <a:pt x="582" y="1258"/>
                    <a:pt x="582" y="1258"/>
                  </a:cubicBezTo>
                  <a:cubicBezTo>
                    <a:pt x="582" y="808"/>
                    <a:pt x="582" y="808"/>
                    <a:pt x="582" y="808"/>
                  </a:cubicBezTo>
                  <a:cubicBezTo>
                    <a:pt x="582" y="792"/>
                    <a:pt x="585" y="777"/>
                    <a:pt x="593" y="777"/>
                  </a:cubicBezTo>
                  <a:cubicBezTo>
                    <a:pt x="631" y="774"/>
                    <a:pt x="625" y="814"/>
                    <a:pt x="625" y="851"/>
                  </a:cubicBezTo>
                  <a:cubicBezTo>
                    <a:pt x="625" y="1219"/>
                    <a:pt x="625" y="1219"/>
                    <a:pt x="625" y="1219"/>
                  </a:cubicBezTo>
                  <a:cubicBezTo>
                    <a:pt x="625" y="1256"/>
                    <a:pt x="655" y="1287"/>
                    <a:pt x="693" y="1287"/>
                  </a:cubicBezTo>
                  <a:cubicBezTo>
                    <a:pt x="730" y="1287"/>
                    <a:pt x="761" y="1256"/>
                    <a:pt x="761" y="1219"/>
                  </a:cubicBezTo>
                  <a:lnTo>
                    <a:pt x="750" y="778"/>
                  </a:lnTo>
                  <a:close/>
                  <a:moveTo>
                    <a:pt x="175" y="273"/>
                  </a:moveTo>
                  <a:cubicBezTo>
                    <a:pt x="175" y="158"/>
                    <a:pt x="268" y="66"/>
                    <a:pt x="382" y="66"/>
                  </a:cubicBezTo>
                  <a:cubicBezTo>
                    <a:pt x="497" y="66"/>
                    <a:pt x="590" y="158"/>
                    <a:pt x="590" y="273"/>
                  </a:cubicBezTo>
                  <a:cubicBezTo>
                    <a:pt x="590" y="388"/>
                    <a:pt x="497" y="480"/>
                    <a:pt x="382" y="480"/>
                  </a:cubicBezTo>
                  <a:cubicBezTo>
                    <a:pt x="268" y="480"/>
                    <a:pt x="175" y="388"/>
                    <a:pt x="175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7201196" y="1427998"/>
              <a:ext cx="761375" cy="554958"/>
            </a:xfrm>
            <a:custGeom>
              <a:avLst/>
              <a:gdLst>
                <a:gd name="T0" fmla="*/ 487 w 490"/>
                <a:gd name="T1" fmla="*/ 305 h 358"/>
                <a:gd name="T2" fmla="*/ 0 w 490"/>
                <a:gd name="T3" fmla="*/ 358 h 358"/>
                <a:gd name="T4" fmla="*/ 3 w 490"/>
                <a:gd name="T5" fmla="*/ 0 h 358"/>
                <a:gd name="T6" fmla="*/ 490 w 490"/>
                <a:gd name="T7" fmla="*/ 63 h 358"/>
                <a:gd name="T8" fmla="*/ 487 w 490"/>
                <a:gd name="T9" fmla="*/ 30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58">
                  <a:moveTo>
                    <a:pt x="487" y="305"/>
                  </a:moveTo>
                  <a:cubicBezTo>
                    <a:pt x="368" y="198"/>
                    <a:pt x="180" y="153"/>
                    <a:pt x="0" y="35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80" y="208"/>
                    <a:pt x="368" y="166"/>
                    <a:pt x="490" y="63"/>
                  </a:cubicBezTo>
                  <a:lnTo>
                    <a:pt x="487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673148" y="1463128"/>
            <a:ext cx="1712336" cy="2302126"/>
            <a:chOff x="5045659" y="1284183"/>
            <a:chExt cx="2082784" cy="2800168"/>
          </a:xfrm>
          <a:solidFill>
            <a:srgbClr val="55365F"/>
          </a:solidFill>
          <a:effectLst/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045659" y="1284183"/>
              <a:ext cx="1182669" cy="2800168"/>
            </a:xfrm>
            <a:custGeom>
              <a:avLst/>
              <a:gdLst>
                <a:gd name="T0" fmla="*/ 750 w 761"/>
                <a:gd name="T1" fmla="*/ 778 h 1803"/>
                <a:gd name="T2" fmla="*/ 709 w 761"/>
                <a:gd name="T3" fmla="*/ 658 h 1803"/>
                <a:gd name="T4" fmla="*/ 612 w 761"/>
                <a:gd name="T5" fmla="*/ 591 h 1803"/>
                <a:gd name="T6" fmla="*/ 514 w 761"/>
                <a:gd name="T7" fmla="*/ 576 h 1803"/>
                <a:gd name="T8" fmla="*/ 464 w 761"/>
                <a:gd name="T9" fmla="*/ 576 h 1803"/>
                <a:gd name="T10" fmla="*/ 413 w 761"/>
                <a:gd name="T11" fmla="*/ 560 h 1803"/>
                <a:gd name="T12" fmla="*/ 450 w 761"/>
                <a:gd name="T13" fmla="*/ 537 h 1803"/>
                <a:gd name="T14" fmla="*/ 655 w 761"/>
                <a:gd name="T15" fmla="*/ 273 h 1803"/>
                <a:gd name="T16" fmla="*/ 382 w 761"/>
                <a:gd name="T17" fmla="*/ 0 h 1803"/>
                <a:gd name="T18" fmla="*/ 110 w 761"/>
                <a:gd name="T19" fmla="*/ 273 h 1803"/>
                <a:gd name="T20" fmla="*/ 299 w 761"/>
                <a:gd name="T21" fmla="*/ 533 h 1803"/>
                <a:gd name="T22" fmla="*/ 342 w 761"/>
                <a:gd name="T23" fmla="*/ 560 h 1803"/>
                <a:gd name="T24" fmla="*/ 292 w 761"/>
                <a:gd name="T25" fmla="*/ 576 h 1803"/>
                <a:gd name="T26" fmla="*/ 241 w 761"/>
                <a:gd name="T27" fmla="*/ 576 h 1803"/>
                <a:gd name="T28" fmla="*/ 143 w 761"/>
                <a:gd name="T29" fmla="*/ 591 h 1803"/>
                <a:gd name="T30" fmla="*/ 52 w 761"/>
                <a:gd name="T31" fmla="*/ 651 h 1803"/>
                <a:gd name="T32" fmla="*/ 10 w 761"/>
                <a:gd name="T33" fmla="*/ 774 h 1803"/>
                <a:gd name="T34" fmla="*/ 0 w 761"/>
                <a:gd name="T35" fmla="*/ 1214 h 1803"/>
                <a:gd name="T36" fmla="*/ 68 w 761"/>
                <a:gd name="T37" fmla="*/ 1282 h 1803"/>
                <a:gd name="T38" fmla="*/ 136 w 761"/>
                <a:gd name="T39" fmla="*/ 1214 h 1803"/>
                <a:gd name="T40" fmla="*/ 136 w 761"/>
                <a:gd name="T41" fmla="*/ 847 h 1803"/>
                <a:gd name="T42" fmla="*/ 165 w 761"/>
                <a:gd name="T43" fmla="*/ 779 h 1803"/>
                <a:gd name="T44" fmla="*/ 173 w 761"/>
                <a:gd name="T45" fmla="*/ 808 h 1803"/>
                <a:gd name="T46" fmla="*/ 173 w 761"/>
                <a:gd name="T47" fmla="*/ 1735 h 1803"/>
                <a:gd name="T48" fmla="*/ 241 w 761"/>
                <a:gd name="T49" fmla="*/ 1803 h 1803"/>
                <a:gd name="T50" fmla="*/ 310 w 761"/>
                <a:gd name="T51" fmla="*/ 1735 h 1803"/>
                <a:gd name="T52" fmla="*/ 310 w 761"/>
                <a:gd name="T53" fmla="*/ 1326 h 1803"/>
                <a:gd name="T54" fmla="*/ 378 w 761"/>
                <a:gd name="T55" fmla="*/ 1258 h 1803"/>
                <a:gd name="T56" fmla="*/ 446 w 761"/>
                <a:gd name="T57" fmla="*/ 1326 h 1803"/>
                <a:gd name="T58" fmla="*/ 446 w 761"/>
                <a:gd name="T59" fmla="*/ 1735 h 1803"/>
                <a:gd name="T60" fmla="*/ 514 w 761"/>
                <a:gd name="T61" fmla="*/ 1803 h 1803"/>
                <a:gd name="T62" fmla="*/ 582 w 761"/>
                <a:gd name="T63" fmla="*/ 1735 h 1803"/>
                <a:gd name="T64" fmla="*/ 582 w 761"/>
                <a:gd name="T65" fmla="*/ 1258 h 1803"/>
                <a:gd name="T66" fmla="*/ 582 w 761"/>
                <a:gd name="T67" fmla="*/ 808 h 1803"/>
                <a:gd name="T68" fmla="*/ 593 w 761"/>
                <a:gd name="T69" fmla="*/ 777 h 1803"/>
                <a:gd name="T70" fmla="*/ 625 w 761"/>
                <a:gd name="T71" fmla="*/ 851 h 1803"/>
                <a:gd name="T72" fmla="*/ 625 w 761"/>
                <a:gd name="T73" fmla="*/ 1219 h 1803"/>
                <a:gd name="T74" fmla="*/ 693 w 761"/>
                <a:gd name="T75" fmla="*/ 1287 h 1803"/>
                <a:gd name="T76" fmla="*/ 761 w 761"/>
                <a:gd name="T77" fmla="*/ 1219 h 1803"/>
                <a:gd name="T78" fmla="*/ 750 w 761"/>
                <a:gd name="T79" fmla="*/ 778 h 1803"/>
                <a:gd name="T80" fmla="*/ 175 w 761"/>
                <a:gd name="T81" fmla="*/ 273 h 1803"/>
                <a:gd name="T82" fmla="*/ 382 w 761"/>
                <a:gd name="T83" fmla="*/ 66 h 1803"/>
                <a:gd name="T84" fmla="*/ 590 w 761"/>
                <a:gd name="T85" fmla="*/ 273 h 1803"/>
                <a:gd name="T86" fmla="*/ 382 w 761"/>
                <a:gd name="T87" fmla="*/ 480 h 1803"/>
                <a:gd name="T88" fmla="*/ 175 w 761"/>
                <a:gd name="T89" fmla="*/ 27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1" h="1803">
                  <a:moveTo>
                    <a:pt x="750" y="778"/>
                  </a:moveTo>
                  <a:cubicBezTo>
                    <a:pt x="747" y="740"/>
                    <a:pt x="731" y="689"/>
                    <a:pt x="709" y="658"/>
                  </a:cubicBezTo>
                  <a:cubicBezTo>
                    <a:pt x="674" y="611"/>
                    <a:pt x="622" y="596"/>
                    <a:pt x="612" y="591"/>
                  </a:cubicBezTo>
                  <a:cubicBezTo>
                    <a:pt x="596" y="583"/>
                    <a:pt x="552" y="576"/>
                    <a:pt x="514" y="576"/>
                  </a:cubicBezTo>
                  <a:cubicBezTo>
                    <a:pt x="514" y="576"/>
                    <a:pt x="492" y="576"/>
                    <a:pt x="464" y="576"/>
                  </a:cubicBezTo>
                  <a:cubicBezTo>
                    <a:pt x="436" y="576"/>
                    <a:pt x="413" y="569"/>
                    <a:pt x="413" y="560"/>
                  </a:cubicBezTo>
                  <a:cubicBezTo>
                    <a:pt x="413" y="556"/>
                    <a:pt x="429" y="549"/>
                    <a:pt x="450" y="537"/>
                  </a:cubicBezTo>
                  <a:cubicBezTo>
                    <a:pt x="568" y="507"/>
                    <a:pt x="655" y="400"/>
                    <a:pt x="655" y="273"/>
                  </a:cubicBezTo>
                  <a:cubicBezTo>
                    <a:pt x="655" y="122"/>
                    <a:pt x="533" y="0"/>
                    <a:pt x="382" y="0"/>
                  </a:cubicBezTo>
                  <a:cubicBezTo>
                    <a:pt x="232" y="0"/>
                    <a:pt x="110" y="122"/>
                    <a:pt x="110" y="273"/>
                  </a:cubicBezTo>
                  <a:cubicBezTo>
                    <a:pt x="110" y="395"/>
                    <a:pt x="189" y="497"/>
                    <a:pt x="299" y="533"/>
                  </a:cubicBezTo>
                  <a:cubicBezTo>
                    <a:pt x="323" y="548"/>
                    <a:pt x="342" y="555"/>
                    <a:pt x="342" y="560"/>
                  </a:cubicBezTo>
                  <a:cubicBezTo>
                    <a:pt x="342" y="569"/>
                    <a:pt x="320" y="576"/>
                    <a:pt x="292" y="576"/>
                  </a:cubicBezTo>
                  <a:cubicBezTo>
                    <a:pt x="241" y="576"/>
                    <a:pt x="241" y="576"/>
                    <a:pt x="241" y="576"/>
                  </a:cubicBezTo>
                  <a:cubicBezTo>
                    <a:pt x="204" y="576"/>
                    <a:pt x="164" y="584"/>
                    <a:pt x="143" y="591"/>
                  </a:cubicBezTo>
                  <a:cubicBezTo>
                    <a:pt x="134" y="595"/>
                    <a:pt x="80" y="616"/>
                    <a:pt x="52" y="651"/>
                  </a:cubicBezTo>
                  <a:cubicBezTo>
                    <a:pt x="28" y="680"/>
                    <a:pt x="13" y="736"/>
                    <a:pt x="10" y="774"/>
                  </a:cubicBezTo>
                  <a:cubicBezTo>
                    <a:pt x="0" y="1214"/>
                    <a:pt x="0" y="1214"/>
                    <a:pt x="0" y="1214"/>
                  </a:cubicBezTo>
                  <a:cubicBezTo>
                    <a:pt x="0" y="1252"/>
                    <a:pt x="30" y="1282"/>
                    <a:pt x="68" y="1282"/>
                  </a:cubicBezTo>
                  <a:cubicBezTo>
                    <a:pt x="106" y="1282"/>
                    <a:pt x="136" y="1252"/>
                    <a:pt x="136" y="1214"/>
                  </a:cubicBezTo>
                  <a:cubicBezTo>
                    <a:pt x="136" y="847"/>
                    <a:pt x="136" y="847"/>
                    <a:pt x="136" y="847"/>
                  </a:cubicBezTo>
                  <a:cubicBezTo>
                    <a:pt x="136" y="810"/>
                    <a:pt x="128" y="779"/>
                    <a:pt x="165" y="779"/>
                  </a:cubicBezTo>
                  <a:cubicBezTo>
                    <a:pt x="173" y="779"/>
                    <a:pt x="173" y="794"/>
                    <a:pt x="173" y="808"/>
                  </a:cubicBezTo>
                  <a:cubicBezTo>
                    <a:pt x="173" y="1735"/>
                    <a:pt x="173" y="1735"/>
                    <a:pt x="173" y="1735"/>
                  </a:cubicBezTo>
                  <a:cubicBezTo>
                    <a:pt x="173" y="1773"/>
                    <a:pt x="204" y="1803"/>
                    <a:pt x="241" y="1803"/>
                  </a:cubicBezTo>
                  <a:cubicBezTo>
                    <a:pt x="279" y="1803"/>
                    <a:pt x="310" y="1773"/>
                    <a:pt x="310" y="1735"/>
                  </a:cubicBezTo>
                  <a:cubicBezTo>
                    <a:pt x="310" y="1326"/>
                    <a:pt x="310" y="1326"/>
                    <a:pt x="310" y="1326"/>
                  </a:cubicBezTo>
                  <a:cubicBezTo>
                    <a:pt x="310" y="1288"/>
                    <a:pt x="340" y="1258"/>
                    <a:pt x="378" y="1258"/>
                  </a:cubicBezTo>
                  <a:cubicBezTo>
                    <a:pt x="415" y="1258"/>
                    <a:pt x="446" y="1288"/>
                    <a:pt x="446" y="1326"/>
                  </a:cubicBezTo>
                  <a:cubicBezTo>
                    <a:pt x="446" y="1735"/>
                    <a:pt x="446" y="1735"/>
                    <a:pt x="446" y="1735"/>
                  </a:cubicBezTo>
                  <a:cubicBezTo>
                    <a:pt x="446" y="1773"/>
                    <a:pt x="477" y="1803"/>
                    <a:pt x="514" y="1803"/>
                  </a:cubicBezTo>
                  <a:cubicBezTo>
                    <a:pt x="552" y="1803"/>
                    <a:pt x="582" y="1773"/>
                    <a:pt x="582" y="1735"/>
                  </a:cubicBezTo>
                  <a:cubicBezTo>
                    <a:pt x="582" y="1258"/>
                    <a:pt x="582" y="1258"/>
                    <a:pt x="582" y="1258"/>
                  </a:cubicBezTo>
                  <a:cubicBezTo>
                    <a:pt x="582" y="808"/>
                    <a:pt x="582" y="808"/>
                    <a:pt x="582" y="808"/>
                  </a:cubicBezTo>
                  <a:cubicBezTo>
                    <a:pt x="582" y="792"/>
                    <a:pt x="585" y="777"/>
                    <a:pt x="593" y="777"/>
                  </a:cubicBezTo>
                  <a:cubicBezTo>
                    <a:pt x="631" y="774"/>
                    <a:pt x="625" y="814"/>
                    <a:pt x="625" y="851"/>
                  </a:cubicBezTo>
                  <a:cubicBezTo>
                    <a:pt x="625" y="1219"/>
                    <a:pt x="625" y="1219"/>
                    <a:pt x="625" y="1219"/>
                  </a:cubicBezTo>
                  <a:cubicBezTo>
                    <a:pt x="625" y="1256"/>
                    <a:pt x="655" y="1287"/>
                    <a:pt x="693" y="1287"/>
                  </a:cubicBezTo>
                  <a:cubicBezTo>
                    <a:pt x="730" y="1287"/>
                    <a:pt x="761" y="1256"/>
                    <a:pt x="761" y="1219"/>
                  </a:cubicBezTo>
                  <a:lnTo>
                    <a:pt x="750" y="778"/>
                  </a:lnTo>
                  <a:close/>
                  <a:moveTo>
                    <a:pt x="175" y="273"/>
                  </a:moveTo>
                  <a:cubicBezTo>
                    <a:pt x="175" y="158"/>
                    <a:pt x="268" y="66"/>
                    <a:pt x="382" y="66"/>
                  </a:cubicBezTo>
                  <a:cubicBezTo>
                    <a:pt x="497" y="66"/>
                    <a:pt x="590" y="158"/>
                    <a:pt x="590" y="273"/>
                  </a:cubicBezTo>
                  <a:cubicBezTo>
                    <a:pt x="590" y="388"/>
                    <a:pt x="497" y="480"/>
                    <a:pt x="382" y="480"/>
                  </a:cubicBezTo>
                  <a:cubicBezTo>
                    <a:pt x="268" y="480"/>
                    <a:pt x="175" y="388"/>
                    <a:pt x="175" y="273"/>
                  </a:cubicBezTo>
                  <a:close/>
                </a:path>
              </a:pathLst>
            </a:custGeom>
            <a:grp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6631011" y="1465221"/>
              <a:ext cx="497432" cy="497432"/>
            </a:xfrm>
            <a:prstGeom prst="ellipse">
              <a:avLst/>
            </a:prstGeom>
            <a:grp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957617" y="1427998"/>
              <a:ext cx="761375" cy="554958"/>
            </a:xfrm>
            <a:custGeom>
              <a:avLst/>
              <a:gdLst>
                <a:gd name="T0" fmla="*/ 487 w 490"/>
                <a:gd name="T1" fmla="*/ 305 h 358"/>
                <a:gd name="T2" fmla="*/ 0 w 490"/>
                <a:gd name="T3" fmla="*/ 358 h 358"/>
                <a:gd name="T4" fmla="*/ 3 w 490"/>
                <a:gd name="T5" fmla="*/ 0 h 358"/>
                <a:gd name="T6" fmla="*/ 490 w 490"/>
                <a:gd name="T7" fmla="*/ 63 h 358"/>
                <a:gd name="T8" fmla="*/ 487 w 490"/>
                <a:gd name="T9" fmla="*/ 30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58">
                  <a:moveTo>
                    <a:pt x="487" y="305"/>
                  </a:moveTo>
                  <a:cubicBezTo>
                    <a:pt x="368" y="198"/>
                    <a:pt x="180" y="153"/>
                    <a:pt x="0" y="35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80" y="208"/>
                    <a:pt x="368" y="166"/>
                    <a:pt x="490" y="63"/>
                  </a:cubicBezTo>
                  <a:lnTo>
                    <a:pt x="487" y="305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4651514" y="1463279"/>
            <a:ext cx="1711906" cy="2302265"/>
            <a:chOff x="3803772" y="1284183"/>
            <a:chExt cx="2081092" cy="2800168"/>
          </a:xfrm>
          <a:solidFill>
            <a:srgbClr val="963644"/>
          </a:solidFill>
        </p:grpSpPr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4145044" y="1464947"/>
              <a:ext cx="498525" cy="49710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803772" y="1284183"/>
              <a:ext cx="2081092" cy="2800168"/>
              <a:chOff x="3803772" y="1284183"/>
              <a:chExt cx="2081092" cy="2800168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Oval 14"/>
              <p:cNvSpPr>
                <a:spLocks noChangeArrowheads="1"/>
              </p:cNvSpPr>
              <p:nvPr/>
            </p:nvSpPr>
            <p:spPr bwMode="auto">
              <a:xfrm>
                <a:off x="5387432" y="1465221"/>
                <a:ext cx="497432" cy="4974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6"/>
              <p:cNvSpPr>
                <a:spLocks noEditPoints="1"/>
              </p:cNvSpPr>
              <p:nvPr/>
            </p:nvSpPr>
            <p:spPr bwMode="auto">
              <a:xfrm>
                <a:off x="3803772" y="1284183"/>
                <a:ext cx="1182669" cy="2800168"/>
              </a:xfrm>
              <a:custGeom>
                <a:avLst/>
                <a:gdLst>
                  <a:gd name="T0" fmla="*/ 750 w 761"/>
                  <a:gd name="T1" fmla="*/ 778 h 1803"/>
                  <a:gd name="T2" fmla="*/ 709 w 761"/>
                  <a:gd name="T3" fmla="*/ 658 h 1803"/>
                  <a:gd name="T4" fmla="*/ 612 w 761"/>
                  <a:gd name="T5" fmla="*/ 591 h 1803"/>
                  <a:gd name="T6" fmla="*/ 514 w 761"/>
                  <a:gd name="T7" fmla="*/ 576 h 1803"/>
                  <a:gd name="T8" fmla="*/ 464 w 761"/>
                  <a:gd name="T9" fmla="*/ 576 h 1803"/>
                  <a:gd name="T10" fmla="*/ 413 w 761"/>
                  <a:gd name="T11" fmla="*/ 560 h 1803"/>
                  <a:gd name="T12" fmla="*/ 450 w 761"/>
                  <a:gd name="T13" fmla="*/ 537 h 1803"/>
                  <a:gd name="T14" fmla="*/ 655 w 761"/>
                  <a:gd name="T15" fmla="*/ 273 h 1803"/>
                  <a:gd name="T16" fmla="*/ 382 w 761"/>
                  <a:gd name="T17" fmla="*/ 0 h 1803"/>
                  <a:gd name="T18" fmla="*/ 110 w 761"/>
                  <a:gd name="T19" fmla="*/ 273 h 1803"/>
                  <a:gd name="T20" fmla="*/ 299 w 761"/>
                  <a:gd name="T21" fmla="*/ 533 h 1803"/>
                  <a:gd name="T22" fmla="*/ 342 w 761"/>
                  <a:gd name="T23" fmla="*/ 560 h 1803"/>
                  <a:gd name="T24" fmla="*/ 292 w 761"/>
                  <a:gd name="T25" fmla="*/ 576 h 1803"/>
                  <a:gd name="T26" fmla="*/ 241 w 761"/>
                  <a:gd name="T27" fmla="*/ 576 h 1803"/>
                  <a:gd name="T28" fmla="*/ 143 w 761"/>
                  <a:gd name="T29" fmla="*/ 591 h 1803"/>
                  <a:gd name="T30" fmla="*/ 52 w 761"/>
                  <a:gd name="T31" fmla="*/ 651 h 1803"/>
                  <a:gd name="T32" fmla="*/ 10 w 761"/>
                  <a:gd name="T33" fmla="*/ 774 h 1803"/>
                  <a:gd name="T34" fmla="*/ 0 w 761"/>
                  <a:gd name="T35" fmla="*/ 1214 h 1803"/>
                  <a:gd name="T36" fmla="*/ 68 w 761"/>
                  <a:gd name="T37" fmla="*/ 1282 h 1803"/>
                  <a:gd name="T38" fmla="*/ 136 w 761"/>
                  <a:gd name="T39" fmla="*/ 1214 h 1803"/>
                  <a:gd name="T40" fmla="*/ 136 w 761"/>
                  <a:gd name="T41" fmla="*/ 847 h 1803"/>
                  <a:gd name="T42" fmla="*/ 165 w 761"/>
                  <a:gd name="T43" fmla="*/ 779 h 1803"/>
                  <a:gd name="T44" fmla="*/ 173 w 761"/>
                  <a:gd name="T45" fmla="*/ 808 h 1803"/>
                  <a:gd name="T46" fmla="*/ 173 w 761"/>
                  <a:gd name="T47" fmla="*/ 1735 h 1803"/>
                  <a:gd name="T48" fmla="*/ 241 w 761"/>
                  <a:gd name="T49" fmla="*/ 1803 h 1803"/>
                  <a:gd name="T50" fmla="*/ 310 w 761"/>
                  <a:gd name="T51" fmla="*/ 1735 h 1803"/>
                  <a:gd name="T52" fmla="*/ 310 w 761"/>
                  <a:gd name="T53" fmla="*/ 1326 h 1803"/>
                  <a:gd name="T54" fmla="*/ 378 w 761"/>
                  <a:gd name="T55" fmla="*/ 1258 h 1803"/>
                  <a:gd name="T56" fmla="*/ 446 w 761"/>
                  <a:gd name="T57" fmla="*/ 1326 h 1803"/>
                  <a:gd name="T58" fmla="*/ 446 w 761"/>
                  <a:gd name="T59" fmla="*/ 1735 h 1803"/>
                  <a:gd name="T60" fmla="*/ 514 w 761"/>
                  <a:gd name="T61" fmla="*/ 1803 h 1803"/>
                  <a:gd name="T62" fmla="*/ 582 w 761"/>
                  <a:gd name="T63" fmla="*/ 1735 h 1803"/>
                  <a:gd name="T64" fmla="*/ 582 w 761"/>
                  <a:gd name="T65" fmla="*/ 1258 h 1803"/>
                  <a:gd name="T66" fmla="*/ 582 w 761"/>
                  <a:gd name="T67" fmla="*/ 808 h 1803"/>
                  <a:gd name="T68" fmla="*/ 593 w 761"/>
                  <a:gd name="T69" fmla="*/ 777 h 1803"/>
                  <a:gd name="T70" fmla="*/ 625 w 761"/>
                  <a:gd name="T71" fmla="*/ 851 h 1803"/>
                  <a:gd name="T72" fmla="*/ 625 w 761"/>
                  <a:gd name="T73" fmla="*/ 1219 h 1803"/>
                  <a:gd name="T74" fmla="*/ 693 w 761"/>
                  <a:gd name="T75" fmla="*/ 1287 h 1803"/>
                  <a:gd name="T76" fmla="*/ 761 w 761"/>
                  <a:gd name="T77" fmla="*/ 1219 h 1803"/>
                  <a:gd name="T78" fmla="*/ 750 w 761"/>
                  <a:gd name="T79" fmla="*/ 778 h 1803"/>
                  <a:gd name="T80" fmla="*/ 175 w 761"/>
                  <a:gd name="T81" fmla="*/ 273 h 1803"/>
                  <a:gd name="T82" fmla="*/ 382 w 761"/>
                  <a:gd name="T83" fmla="*/ 66 h 1803"/>
                  <a:gd name="T84" fmla="*/ 590 w 761"/>
                  <a:gd name="T85" fmla="*/ 273 h 1803"/>
                  <a:gd name="T86" fmla="*/ 382 w 761"/>
                  <a:gd name="T87" fmla="*/ 480 h 1803"/>
                  <a:gd name="T88" fmla="*/ 175 w 761"/>
                  <a:gd name="T89" fmla="*/ 27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1" h="1803">
                    <a:moveTo>
                      <a:pt x="750" y="778"/>
                    </a:moveTo>
                    <a:cubicBezTo>
                      <a:pt x="747" y="740"/>
                      <a:pt x="731" y="689"/>
                      <a:pt x="709" y="658"/>
                    </a:cubicBezTo>
                    <a:cubicBezTo>
                      <a:pt x="674" y="611"/>
                      <a:pt x="622" y="596"/>
                      <a:pt x="612" y="591"/>
                    </a:cubicBezTo>
                    <a:cubicBezTo>
                      <a:pt x="596" y="583"/>
                      <a:pt x="552" y="576"/>
                      <a:pt x="514" y="576"/>
                    </a:cubicBezTo>
                    <a:cubicBezTo>
                      <a:pt x="514" y="576"/>
                      <a:pt x="492" y="576"/>
                      <a:pt x="464" y="576"/>
                    </a:cubicBezTo>
                    <a:cubicBezTo>
                      <a:pt x="436" y="576"/>
                      <a:pt x="413" y="569"/>
                      <a:pt x="413" y="560"/>
                    </a:cubicBezTo>
                    <a:cubicBezTo>
                      <a:pt x="413" y="556"/>
                      <a:pt x="429" y="549"/>
                      <a:pt x="450" y="537"/>
                    </a:cubicBezTo>
                    <a:cubicBezTo>
                      <a:pt x="568" y="507"/>
                      <a:pt x="655" y="400"/>
                      <a:pt x="655" y="273"/>
                    </a:cubicBezTo>
                    <a:cubicBezTo>
                      <a:pt x="655" y="122"/>
                      <a:pt x="533" y="0"/>
                      <a:pt x="382" y="0"/>
                    </a:cubicBezTo>
                    <a:cubicBezTo>
                      <a:pt x="232" y="0"/>
                      <a:pt x="110" y="122"/>
                      <a:pt x="110" y="273"/>
                    </a:cubicBezTo>
                    <a:cubicBezTo>
                      <a:pt x="110" y="395"/>
                      <a:pt x="189" y="497"/>
                      <a:pt x="299" y="533"/>
                    </a:cubicBezTo>
                    <a:cubicBezTo>
                      <a:pt x="323" y="548"/>
                      <a:pt x="342" y="555"/>
                      <a:pt x="342" y="560"/>
                    </a:cubicBezTo>
                    <a:cubicBezTo>
                      <a:pt x="342" y="569"/>
                      <a:pt x="320" y="576"/>
                      <a:pt x="292" y="576"/>
                    </a:cubicBezTo>
                    <a:cubicBezTo>
                      <a:pt x="241" y="576"/>
                      <a:pt x="241" y="576"/>
                      <a:pt x="241" y="576"/>
                    </a:cubicBezTo>
                    <a:cubicBezTo>
                      <a:pt x="204" y="576"/>
                      <a:pt x="164" y="584"/>
                      <a:pt x="143" y="591"/>
                    </a:cubicBezTo>
                    <a:cubicBezTo>
                      <a:pt x="134" y="595"/>
                      <a:pt x="80" y="616"/>
                      <a:pt x="52" y="651"/>
                    </a:cubicBezTo>
                    <a:cubicBezTo>
                      <a:pt x="28" y="680"/>
                      <a:pt x="13" y="736"/>
                      <a:pt x="10" y="774"/>
                    </a:cubicBezTo>
                    <a:cubicBezTo>
                      <a:pt x="0" y="1214"/>
                      <a:pt x="0" y="1214"/>
                      <a:pt x="0" y="1214"/>
                    </a:cubicBezTo>
                    <a:cubicBezTo>
                      <a:pt x="0" y="1252"/>
                      <a:pt x="30" y="1282"/>
                      <a:pt x="68" y="1282"/>
                    </a:cubicBezTo>
                    <a:cubicBezTo>
                      <a:pt x="106" y="1282"/>
                      <a:pt x="136" y="1252"/>
                      <a:pt x="136" y="1214"/>
                    </a:cubicBezTo>
                    <a:cubicBezTo>
                      <a:pt x="136" y="847"/>
                      <a:pt x="136" y="847"/>
                      <a:pt x="136" y="847"/>
                    </a:cubicBezTo>
                    <a:cubicBezTo>
                      <a:pt x="136" y="810"/>
                      <a:pt x="128" y="779"/>
                      <a:pt x="165" y="779"/>
                    </a:cubicBezTo>
                    <a:cubicBezTo>
                      <a:pt x="173" y="779"/>
                      <a:pt x="173" y="794"/>
                      <a:pt x="173" y="808"/>
                    </a:cubicBezTo>
                    <a:cubicBezTo>
                      <a:pt x="173" y="1735"/>
                      <a:pt x="173" y="1735"/>
                      <a:pt x="173" y="1735"/>
                    </a:cubicBezTo>
                    <a:cubicBezTo>
                      <a:pt x="173" y="1773"/>
                      <a:pt x="204" y="1803"/>
                      <a:pt x="241" y="1803"/>
                    </a:cubicBezTo>
                    <a:cubicBezTo>
                      <a:pt x="279" y="1803"/>
                      <a:pt x="310" y="1773"/>
                      <a:pt x="310" y="1735"/>
                    </a:cubicBezTo>
                    <a:cubicBezTo>
                      <a:pt x="310" y="1326"/>
                      <a:pt x="310" y="1326"/>
                      <a:pt x="310" y="1326"/>
                    </a:cubicBezTo>
                    <a:cubicBezTo>
                      <a:pt x="310" y="1288"/>
                      <a:pt x="340" y="1258"/>
                      <a:pt x="378" y="1258"/>
                    </a:cubicBezTo>
                    <a:cubicBezTo>
                      <a:pt x="415" y="1258"/>
                      <a:pt x="446" y="1288"/>
                      <a:pt x="446" y="1326"/>
                    </a:cubicBezTo>
                    <a:cubicBezTo>
                      <a:pt x="446" y="1735"/>
                      <a:pt x="446" y="1735"/>
                      <a:pt x="446" y="1735"/>
                    </a:cubicBezTo>
                    <a:cubicBezTo>
                      <a:pt x="446" y="1773"/>
                      <a:pt x="477" y="1803"/>
                      <a:pt x="514" y="1803"/>
                    </a:cubicBezTo>
                    <a:cubicBezTo>
                      <a:pt x="552" y="1803"/>
                      <a:pt x="582" y="1773"/>
                      <a:pt x="582" y="1735"/>
                    </a:cubicBezTo>
                    <a:cubicBezTo>
                      <a:pt x="582" y="1258"/>
                      <a:pt x="582" y="1258"/>
                      <a:pt x="582" y="1258"/>
                    </a:cubicBezTo>
                    <a:cubicBezTo>
                      <a:pt x="582" y="808"/>
                      <a:pt x="582" y="808"/>
                      <a:pt x="582" y="808"/>
                    </a:cubicBezTo>
                    <a:cubicBezTo>
                      <a:pt x="582" y="792"/>
                      <a:pt x="585" y="777"/>
                      <a:pt x="593" y="777"/>
                    </a:cubicBezTo>
                    <a:cubicBezTo>
                      <a:pt x="631" y="774"/>
                      <a:pt x="625" y="814"/>
                      <a:pt x="625" y="851"/>
                    </a:cubicBezTo>
                    <a:cubicBezTo>
                      <a:pt x="625" y="1219"/>
                      <a:pt x="625" y="1219"/>
                      <a:pt x="625" y="1219"/>
                    </a:cubicBezTo>
                    <a:cubicBezTo>
                      <a:pt x="625" y="1256"/>
                      <a:pt x="655" y="1287"/>
                      <a:pt x="693" y="1287"/>
                    </a:cubicBezTo>
                    <a:cubicBezTo>
                      <a:pt x="730" y="1287"/>
                      <a:pt x="761" y="1256"/>
                      <a:pt x="761" y="1219"/>
                    </a:cubicBezTo>
                    <a:lnTo>
                      <a:pt x="750" y="778"/>
                    </a:lnTo>
                    <a:close/>
                    <a:moveTo>
                      <a:pt x="175" y="273"/>
                    </a:moveTo>
                    <a:cubicBezTo>
                      <a:pt x="175" y="158"/>
                      <a:pt x="268" y="66"/>
                      <a:pt x="382" y="66"/>
                    </a:cubicBezTo>
                    <a:cubicBezTo>
                      <a:pt x="497" y="66"/>
                      <a:pt x="590" y="158"/>
                      <a:pt x="590" y="273"/>
                    </a:cubicBezTo>
                    <a:cubicBezTo>
                      <a:pt x="590" y="388"/>
                      <a:pt x="497" y="480"/>
                      <a:pt x="382" y="480"/>
                    </a:cubicBezTo>
                    <a:cubicBezTo>
                      <a:pt x="268" y="480"/>
                      <a:pt x="175" y="388"/>
                      <a:pt x="175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7"/>
              <p:cNvSpPr/>
              <p:nvPr/>
            </p:nvSpPr>
            <p:spPr bwMode="auto">
              <a:xfrm>
                <a:off x="3974658" y="1284183"/>
                <a:ext cx="509275" cy="790138"/>
              </a:xfrm>
              <a:custGeom>
                <a:avLst/>
                <a:gdLst>
                  <a:gd name="T0" fmla="*/ 65 w 328"/>
                  <a:gd name="T1" fmla="*/ 273 h 509"/>
                  <a:gd name="T2" fmla="*/ 272 w 328"/>
                  <a:gd name="T3" fmla="*/ 66 h 509"/>
                  <a:gd name="T4" fmla="*/ 327 w 328"/>
                  <a:gd name="T5" fmla="*/ 73 h 509"/>
                  <a:gd name="T6" fmla="*/ 328 w 328"/>
                  <a:gd name="T7" fmla="*/ 6 h 509"/>
                  <a:gd name="T8" fmla="*/ 272 w 328"/>
                  <a:gd name="T9" fmla="*/ 0 h 509"/>
                  <a:gd name="T10" fmla="*/ 0 w 328"/>
                  <a:gd name="T11" fmla="*/ 273 h 509"/>
                  <a:gd name="T12" fmla="*/ 136 w 328"/>
                  <a:gd name="T13" fmla="*/ 509 h 509"/>
                  <a:gd name="T14" fmla="*/ 192 w 328"/>
                  <a:gd name="T15" fmla="*/ 464 h 509"/>
                  <a:gd name="T16" fmla="*/ 65 w 328"/>
                  <a:gd name="T17" fmla="*/ 273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509">
                    <a:moveTo>
                      <a:pt x="65" y="273"/>
                    </a:moveTo>
                    <a:cubicBezTo>
                      <a:pt x="65" y="158"/>
                      <a:pt x="158" y="66"/>
                      <a:pt x="272" y="66"/>
                    </a:cubicBezTo>
                    <a:cubicBezTo>
                      <a:pt x="291" y="66"/>
                      <a:pt x="310" y="68"/>
                      <a:pt x="327" y="73"/>
                    </a:cubicBezTo>
                    <a:cubicBezTo>
                      <a:pt x="328" y="6"/>
                      <a:pt x="328" y="6"/>
                      <a:pt x="328" y="6"/>
                    </a:cubicBezTo>
                    <a:cubicBezTo>
                      <a:pt x="310" y="2"/>
                      <a:pt x="291" y="0"/>
                      <a:pt x="272" y="0"/>
                    </a:cubicBezTo>
                    <a:cubicBezTo>
                      <a:pt x="122" y="0"/>
                      <a:pt x="0" y="122"/>
                      <a:pt x="0" y="273"/>
                    </a:cubicBezTo>
                    <a:cubicBezTo>
                      <a:pt x="0" y="374"/>
                      <a:pt x="54" y="462"/>
                      <a:pt x="136" y="509"/>
                    </a:cubicBezTo>
                    <a:cubicBezTo>
                      <a:pt x="192" y="464"/>
                      <a:pt x="192" y="464"/>
                      <a:pt x="192" y="464"/>
                    </a:cubicBezTo>
                    <a:cubicBezTo>
                      <a:pt x="117" y="433"/>
                      <a:pt x="65" y="359"/>
                      <a:pt x="65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8"/>
              <p:cNvSpPr/>
              <p:nvPr/>
            </p:nvSpPr>
            <p:spPr bwMode="auto">
              <a:xfrm>
                <a:off x="4715730" y="1427998"/>
                <a:ext cx="761375" cy="554958"/>
              </a:xfrm>
              <a:custGeom>
                <a:avLst/>
                <a:gdLst>
                  <a:gd name="T0" fmla="*/ 487 w 490"/>
                  <a:gd name="T1" fmla="*/ 305 h 358"/>
                  <a:gd name="T2" fmla="*/ 0 w 490"/>
                  <a:gd name="T3" fmla="*/ 358 h 358"/>
                  <a:gd name="T4" fmla="*/ 3 w 490"/>
                  <a:gd name="T5" fmla="*/ 0 h 358"/>
                  <a:gd name="T6" fmla="*/ 490 w 490"/>
                  <a:gd name="T7" fmla="*/ 63 h 358"/>
                  <a:gd name="T8" fmla="*/ 487 w 490"/>
                  <a:gd name="T9" fmla="*/ 30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358">
                    <a:moveTo>
                      <a:pt x="487" y="305"/>
                    </a:moveTo>
                    <a:cubicBezTo>
                      <a:pt x="368" y="198"/>
                      <a:pt x="180" y="153"/>
                      <a:pt x="0" y="35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80" y="208"/>
                      <a:pt x="368" y="166"/>
                      <a:pt x="490" y="63"/>
                    </a:cubicBezTo>
                    <a:lnTo>
                      <a:pt x="487" y="3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98628" y="1289547"/>
            <a:ext cx="3706553" cy="2502304"/>
            <a:chOff x="598628" y="1289547"/>
            <a:chExt cx="3706553" cy="2502304"/>
          </a:xfrm>
        </p:grpSpPr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598628" y="1719915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18"/>
            <p:cNvSpPr>
              <a:spLocks noChangeArrowheads="1"/>
            </p:cNvSpPr>
            <p:nvPr/>
          </p:nvSpPr>
          <p:spPr bwMode="auto">
            <a:xfrm>
              <a:off x="598628" y="2776188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627812" y="1289547"/>
              <a:ext cx="2209582" cy="392415"/>
              <a:chOff x="504108" y="1349384"/>
              <a:chExt cx="2209582" cy="392415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04108" y="1349384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3178593" y="3869742"/>
            <a:ext cx="4406900" cy="0"/>
          </a:xfrm>
          <a:prstGeom prst="line">
            <a:avLst/>
          </a:prstGeom>
          <a:ln w="3175">
            <a:solidFill>
              <a:srgbClr val="9636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208631" y="3214105"/>
            <a:ext cx="5368925" cy="0"/>
          </a:xfrm>
          <a:prstGeom prst="line">
            <a:avLst/>
          </a:prstGeom>
          <a:ln w="3175">
            <a:solidFill>
              <a:srgbClr val="5536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496093" y="2566405"/>
            <a:ext cx="4087813" cy="0"/>
          </a:xfrm>
          <a:prstGeom prst="line">
            <a:avLst/>
          </a:prstGeom>
          <a:ln w="3175">
            <a:solidFill>
              <a:srgbClr val="9636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208756" y="1902830"/>
            <a:ext cx="4376737" cy="0"/>
          </a:xfrm>
          <a:prstGeom prst="line">
            <a:avLst/>
          </a:prstGeom>
          <a:ln w="3175">
            <a:solidFill>
              <a:srgbClr val="9636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2453792" y="2923676"/>
            <a:ext cx="1093305" cy="1093305"/>
            <a:chOff x="2661700" y="958460"/>
            <a:chExt cx="1408323" cy="1408323"/>
          </a:xfrm>
          <a:solidFill>
            <a:srgbClr val="EA9EEE"/>
          </a:solidFill>
          <a:effectLst/>
        </p:grpSpPr>
        <p:sp>
          <p:nvSpPr>
            <p:cNvPr id="14" name="矩形 13"/>
            <p:cNvSpPr/>
            <p:nvPr/>
          </p:nvSpPr>
          <p:spPr>
            <a:xfrm rot="19070028">
              <a:off x="2661700" y="958460"/>
              <a:ext cx="1408323" cy="1408323"/>
            </a:xfrm>
            <a:prstGeom prst="rect">
              <a:avLst/>
            </a:pr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2"/>
            <p:cNvSpPr>
              <a:spLocks noChangeArrowheads="1"/>
            </p:cNvSpPr>
            <p:nvPr/>
          </p:nvSpPr>
          <p:spPr bwMode="auto">
            <a:xfrm>
              <a:off x="2930014" y="1401588"/>
              <a:ext cx="954389" cy="51539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36%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1195806" y="1807580"/>
            <a:ext cx="1477962" cy="1476375"/>
            <a:chOff x="1186403" y="1821305"/>
            <a:chExt cx="1696216" cy="1696216"/>
          </a:xfrm>
          <a:solidFill>
            <a:srgbClr val="6F94FE"/>
          </a:solidFill>
        </p:grpSpPr>
        <p:sp>
          <p:nvSpPr>
            <p:cNvPr id="17" name="矩形 10"/>
            <p:cNvSpPr>
              <a:spLocks noChangeArrowheads="1"/>
            </p:cNvSpPr>
            <p:nvPr/>
          </p:nvSpPr>
          <p:spPr bwMode="auto">
            <a:xfrm rot="-2529972">
              <a:off x="1186403" y="1821305"/>
              <a:ext cx="1696216" cy="1696216"/>
            </a:xfrm>
            <a:prstGeom prst="rect">
              <a:avLst/>
            </a:prstGeom>
            <a:solidFill>
              <a:srgbClr val="5536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1577156" y="2393400"/>
              <a:ext cx="914710" cy="49504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en-US" altLang="zh-CN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2542006" y="1294817"/>
            <a:ext cx="981075" cy="979488"/>
            <a:chOff x="2705477" y="3059846"/>
            <a:chExt cx="1125194" cy="1125194"/>
          </a:xfrm>
        </p:grpSpPr>
        <p:sp>
          <p:nvSpPr>
            <p:cNvPr id="20" name="矩形 19"/>
            <p:cNvSpPr/>
            <p:nvPr/>
          </p:nvSpPr>
          <p:spPr>
            <a:xfrm rot="19070028">
              <a:off x="2705477" y="3059846"/>
              <a:ext cx="1125194" cy="1125194"/>
            </a:xfrm>
            <a:prstGeom prst="rect">
              <a:avLst/>
            </a:pr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2"/>
            <p:cNvSpPr>
              <a:spLocks noChangeArrowheads="1"/>
            </p:cNvSpPr>
            <p:nvPr/>
          </p:nvSpPr>
          <p:spPr bwMode="auto">
            <a:xfrm>
              <a:off x="2924596" y="3422388"/>
              <a:ext cx="849747" cy="459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en-US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21%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3205580" y="2239380"/>
            <a:ext cx="813114" cy="746125"/>
            <a:chOff x="3555807" y="2342407"/>
            <a:chExt cx="933196" cy="858135"/>
          </a:xfrm>
          <a:solidFill>
            <a:srgbClr val="EA9EEE"/>
          </a:solidFill>
        </p:grpSpPr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 rot="-2529972">
              <a:off x="3555807" y="2342407"/>
              <a:ext cx="858135" cy="858135"/>
            </a:xfrm>
            <a:prstGeom prst="rect">
              <a:avLst/>
            </a:pr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2"/>
            <p:cNvSpPr>
              <a:spLocks noChangeArrowheads="1"/>
            </p:cNvSpPr>
            <p:nvPr/>
          </p:nvSpPr>
          <p:spPr bwMode="auto">
            <a:xfrm>
              <a:off x="3748094" y="2593289"/>
              <a:ext cx="740909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11%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5397894" y="2256587"/>
            <a:ext cx="12695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1500" spc="110">
                <a:solidFill>
                  <a:srgbClr val="EA9E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300" b="1" dirty="0">
                <a:solidFill>
                  <a:srgbClr val="963644"/>
                </a:solidFill>
              </a:rPr>
              <a:t>点击添加内容</a:t>
            </a:r>
            <a:endParaRPr lang="zh-CN" altLang="en-US" sz="1300" b="1" dirty="0">
              <a:solidFill>
                <a:srgbClr val="963644"/>
              </a:solidFill>
            </a:endParaRPr>
          </a:p>
        </p:txBody>
      </p:sp>
      <p:sp>
        <p:nvSpPr>
          <p:cNvPr id="26" name="TextBox 20"/>
          <p:cNvSpPr txBox="1">
            <a:spLocks noChangeArrowheads="1"/>
          </p:cNvSpPr>
          <p:nvPr/>
        </p:nvSpPr>
        <p:spPr bwMode="auto">
          <a:xfrm>
            <a:off x="5146478" y="2879034"/>
            <a:ext cx="142346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1500" spc="110">
                <a:solidFill>
                  <a:srgbClr val="EA9E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b="1" dirty="0">
                <a:solidFill>
                  <a:srgbClr val="55365F"/>
                </a:solidFill>
              </a:rPr>
              <a:t>点击添加内容</a:t>
            </a:r>
            <a:endParaRPr lang="zh-CN" altLang="en-US" b="1" dirty="0">
              <a:solidFill>
                <a:srgbClr val="55365F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7585493" y="1998080"/>
            <a:ext cx="593725" cy="568325"/>
            <a:chOff x="7679440" y="1933416"/>
            <a:chExt cx="593725" cy="568325"/>
          </a:xfrm>
        </p:grpSpPr>
        <p:sp>
          <p:nvSpPr>
            <p:cNvPr id="28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933416"/>
              <a:ext cx="593725" cy="568325"/>
            </a:xfrm>
            <a:prstGeom prst="rect">
              <a:avLst/>
            </a:prstGeom>
            <a:noFill/>
            <a:ln w="6350" algn="ctr">
              <a:solidFill>
                <a:srgbClr val="963644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9" name="组合 24"/>
            <p:cNvGrpSpPr/>
            <p:nvPr/>
          </p:nvGrpSpPr>
          <p:grpSpPr bwMode="auto">
            <a:xfrm>
              <a:off x="7729431" y="1994339"/>
              <a:ext cx="493743" cy="465529"/>
              <a:chOff x="7750175" y="2178685"/>
              <a:chExt cx="611188" cy="576263"/>
            </a:xfrm>
          </p:grpSpPr>
          <p:sp>
            <p:nvSpPr>
              <p:cNvPr id="33" name="Freeform 5"/>
              <p:cNvSpPr/>
              <p:nvPr/>
            </p:nvSpPr>
            <p:spPr bwMode="auto">
              <a:xfrm>
                <a:off x="7847468" y="2301746"/>
                <a:ext cx="414638" cy="453942"/>
              </a:xfrm>
              <a:custGeom>
                <a:avLst/>
                <a:gdLst>
                  <a:gd name="T0" fmla="*/ 0 w 50"/>
                  <a:gd name="T1" fmla="*/ 23 h 55"/>
                  <a:gd name="T2" fmla="*/ 0 w 50"/>
                  <a:gd name="T3" fmla="*/ 53 h 55"/>
                  <a:gd name="T4" fmla="*/ 2 w 50"/>
                  <a:gd name="T5" fmla="*/ 55 h 55"/>
                  <a:gd name="T6" fmla="*/ 4 w 50"/>
                  <a:gd name="T7" fmla="*/ 55 h 55"/>
                  <a:gd name="T8" fmla="*/ 17 w 50"/>
                  <a:gd name="T9" fmla="*/ 55 h 55"/>
                  <a:gd name="T10" fmla="*/ 18 w 50"/>
                  <a:gd name="T11" fmla="*/ 55 h 55"/>
                  <a:gd name="T12" fmla="*/ 19 w 50"/>
                  <a:gd name="T13" fmla="*/ 54 h 55"/>
                  <a:gd name="T14" fmla="*/ 19 w 50"/>
                  <a:gd name="T15" fmla="*/ 39 h 55"/>
                  <a:gd name="T16" fmla="*/ 32 w 50"/>
                  <a:gd name="T17" fmla="*/ 39 h 55"/>
                  <a:gd name="T18" fmla="*/ 32 w 50"/>
                  <a:gd name="T19" fmla="*/ 54 h 55"/>
                  <a:gd name="T20" fmla="*/ 32 w 50"/>
                  <a:gd name="T21" fmla="*/ 55 h 55"/>
                  <a:gd name="T22" fmla="*/ 34 w 50"/>
                  <a:gd name="T23" fmla="*/ 55 h 55"/>
                  <a:gd name="T24" fmla="*/ 47 w 50"/>
                  <a:gd name="T25" fmla="*/ 55 h 55"/>
                  <a:gd name="T26" fmla="*/ 49 w 50"/>
                  <a:gd name="T27" fmla="*/ 55 h 55"/>
                  <a:gd name="T28" fmla="*/ 50 w 50"/>
                  <a:gd name="T29" fmla="*/ 53 h 55"/>
                  <a:gd name="T30" fmla="*/ 50 w 50"/>
                  <a:gd name="T31" fmla="*/ 23 h 55"/>
                  <a:gd name="T32" fmla="*/ 25 w 50"/>
                  <a:gd name="T33" fmla="*/ 0 h 55"/>
                  <a:gd name="T34" fmla="*/ 0 w 50"/>
                  <a:gd name="T35" fmla="*/ 2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55">
                    <a:moveTo>
                      <a:pt x="0" y="23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4"/>
                      <a:pt x="2" y="55"/>
                    </a:cubicBezTo>
                    <a:cubicBezTo>
                      <a:pt x="2" y="55"/>
                      <a:pt x="3" y="55"/>
                      <a:pt x="4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8" y="55"/>
                      <a:pt x="18" y="55"/>
                    </a:cubicBezTo>
                    <a:cubicBezTo>
                      <a:pt x="18" y="54"/>
                      <a:pt x="19" y="54"/>
                      <a:pt x="19" y="54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5"/>
                    </a:cubicBezTo>
                    <a:cubicBezTo>
                      <a:pt x="33" y="55"/>
                      <a:pt x="33" y="55"/>
                      <a:pt x="34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5"/>
                      <a:pt x="48" y="55"/>
                      <a:pt x="49" y="55"/>
                    </a:cubicBezTo>
                    <a:cubicBezTo>
                      <a:pt x="49" y="54"/>
                      <a:pt x="50" y="54"/>
                      <a:pt x="50" y="5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636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4" name="Freeform 6"/>
              <p:cNvSpPr/>
              <p:nvPr/>
            </p:nvSpPr>
            <p:spPr bwMode="auto">
              <a:xfrm>
                <a:off x="7749212" y="2177945"/>
                <a:ext cx="613115" cy="322279"/>
              </a:xfrm>
              <a:custGeom>
                <a:avLst/>
                <a:gdLst>
                  <a:gd name="T0" fmla="*/ 2147483647 w 74"/>
                  <a:gd name="T1" fmla="*/ 2147483647 h 39"/>
                  <a:gd name="T2" fmla="*/ 2147483647 w 74"/>
                  <a:gd name="T3" fmla="*/ 2147483647 h 39"/>
                  <a:gd name="T4" fmla="*/ 2147483647 w 74"/>
                  <a:gd name="T5" fmla="*/ 2147483647 h 39"/>
                  <a:gd name="T6" fmla="*/ 2147483647 w 74"/>
                  <a:gd name="T7" fmla="*/ 2147483647 h 39"/>
                  <a:gd name="T8" fmla="*/ 2147483647 w 74"/>
                  <a:gd name="T9" fmla="*/ 2147483647 h 39"/>
                  <a:gd name="T10" fmla="*/ 2147483647 w 74"/>
                  <a:gd name="T11" fmla="*/ 2147483647 h 39"/>
                  <a:gd name="T12" fmla="*/ 2147483647 w 74"/>
                  <a:gd name="T13" fmla="*/ 2147483647 h 39"/>
                  <a:gd name="T14" fmla="*/ 2147483647 w 74"/>
                  <a:gd name="T15" fmla="*/ 2147483647 h 39"/>
                  <a:gd name="T16" fmla="*/ 2147483647 w 74"/>
                  <a:gd name="T17" fmla="*/ 2147483647 h 39"/>
                  <a:gd name="T18" fmla="*/ 2147483647 w 74"/>
                  <a:gd name="T19" fmla="*/ 2147483647 h 39"/>
                  <a:gd name="T20" fmla="*/ 2147483647 w 74"/>
                  <a:gd name="T21" fmla="*/ 2147483647 h 39"/>
                  <a:gd name="T22" fmla="*/ 2147483647 w 74"/>
                  <a:gd name="T23" fmla="*/ 2147483647 h 39"/>
                  <a:gd name="T24" fmla="*/ 2147483647 w 74"/>
                  <a:gd name="T25" fmla="*/ 2147483647 h 39"/>
                  <a:gd name="T26" fmla="*/ 2147483647 w 74"/>
                  <a:gd name="T27" fmla="*/ 2147483647 h 39"/>
                  <a:gd name="T28" fmla="*/ 2147483647 w 74"/>
                  <a:gd name="T29" fmla="*/ 2147483647 h 39"/>
                  <a:gd name="T30" fmla="*/ 2147483647 w 74"/>
                  <a:gd name="T31" fmla="*/ 2147483647 h 39"/>
                  <a:gd name="T32" fmla="*/ 2147483647 w 74"/>
                  <a:gd name="T33" fmla="*/ 2147483647 h 3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4" h="39">
                    <a:moveTo>
                      <a:pt x="72" y="3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2" y="2"/>
                      <a:pt x="52" y="3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0"/>
                      <a:pt x="36" y="0"/>
                      <a:pt x="34" y="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2"/>
                      <a:pt x="0" y="35"/>
                      <a:pt x="2" y="37"/>
                    </a:cubicBezTo>
                    <a:cubicBezTo>
                      <a:pt x="3" y="38"/>
                      <a:pt x="4" y="38"/>
                      <a:pt x="6" y="38"/>
                    </a:cubicBezTo>
                    <a:cubicBezTo>
                      <a:pt x="7" y="38"/>
                      <a:pt x="8" y="38"/>
                      <a:pt x="9" y="3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7" y="39"/>
                      <a:pt x="70" y="39"/>
                      <a:pt x="72" y="37"/>
                    </a:cubicBezTo>
                    <a:cubicBezTo>
                      <a:pt x="74" y="35"/>
                      <a:pt x="74" y="32"/>
                      <a:pt x="72" y="30"/>
                    </a:cubicBezTo>
                    <a:close/>
                  </a:path>
                </a:pathLst>
              </a:custGeom>
              <a:solidFill>
                <a:srgbClr val="9636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 bwMode="auto">
          <a:xfrm>
            <a:off x="7585493" y="1218617"/>
            <a:ext cx="593725" cy="684213"/>
            <a:chOff x="7679440" y="1188017"/>
            <a:chExt cx="593725" cy="683835"/>
          </a:xfrm>
        </p:grpSpPr>
        <p:grpSp>
          <p:nvGrpSpPr>
            <p:cNvPr id="36" name="Group 8"/>
            <p:cNvGrpSpPr>
              <a:grpSpLocks noChangeAspect="1"/>
            </p:cNvGrpSpPr>
            <p:nvPr/>
          </p:nvGrpSpPr>
          <p:grpSpPr bwMode="auto">
            <a:xfrm>
              <a:off x="7777245" y="1188017"/>
              <a:ext cx="473035" cy="624404"/>
              <a:chOff x="3604" y="2482"/>
              <a:chExt cx="325" cy="429"/>
            </a:xfrm>
          </p:grpSpPr>
          <p:sp>
            <p:nvSpPr>
              <p:cNvPr id="38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04" y="2482"/>
                <a:ext cx="325" cy="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9" name="Freeform 9"/>
              <p:cNvSpPr>
                <a:spLocks noEditPoints="1"/>
              </p:cNvSpPr>
              <p:nvPr/>
            </p:nvSpPr>
            <p:spPr bwMode="auto">
              <a:xfrm>
                <a:off x="3623" y="2605"/>
                <a:ext cx="250" cy="306"/>
              </a:xfrm>
              <a:custGeom>
                <a:avLst/>
                <a:gdLst>
                  <a:gd name="T0" fmla="*/ 0 w 48"/>
                  <a:gd name="T1" fmla="*/ 39 h 59"/>
                  <a:gd name="T2" fmla="*/ 16 w 48"/>
                  <a:gd name="T3" fmla="*/ 46 h 59"/>
                  <a:gd name="T4" fmla="*/ 4 w 48"/>
                  <a:gd name="T5" fmla="*/ 52 h 59"/>
                  <a:gd name="T6" fmla="*/ 25 w 48"/>
                  <a:gd name="T7" fmla="*/ 59 h 59"/>
                  <a:gd name="T8" fmla="*/ 45 w 48"/>
                  <a:gd name="T9" fmla="*/ 52 h 59"/>
                  <a:gd name="T10" fmla="*/ 33 w 48"/>
                  <a:gd name="T11" fmla="*/ 46 h 59"/>
                  <a:gd name="T12" fmla="*/ 48 w 48"/>
                  <a:gd name="T13" fmla="*/ 39 h 59"/>
                  <a:gd name="T14" fmla="*/ 48 w 48"/>
                  <a:gd name="T15" fmla="*/ 0 h 59"/>
                  <a:gd name="T16" fmla="*/ 37 w 48"/>
                  <a:gd name="T17" fmla="*/ 54 h 59"/>
                  <a:gd name="T18" fmla="*/ 37 w 48"/>
                  <a:gd name="T19" fmla="*/ 54 h 59"/>
                  <a:gd name="T20" fmla="*/ 24 w 48"/>
                  <a:gd name="T21" fmla="*/ 57 h 59"/>
                  <a:gd name="T22" fmla="*/ 11 w 48"/>
                  <a:gd name="T23" fmla="*/ 54 h 59"/>
                  <a:gd name="T24" fmla="*/ 24 w 48"/>
                  <a:gd name="T25" fmla="*/ 56 h 59"/>
                  <a:gd name="T26" fmla="*/ 17 w 48"/>
                  <a:gd name="T27" fmla="*/ 50 h 59"/>
                  <a:gd name="T28" fmla="*/ 17 w 48"/>
                  <a:gd name="T29" fmla="*/ 47 h 59"/>
                  <a:gd name="T30" fmla="*/ 17 w 48"/>
                  <a:gd name="T31" fmla="*/ 39 h 59"/>
                  <a:gd name="T32" fmla="*/ 32 w 48"/>
                  <a:gd name="T33" fmla="*/ 46 h 59"/>
                  <a:gd name="T34" fmla="*/ 32 w 48"/>
                  <a:gd name="T35" fmla="*/ 47 h 59"/>
                  <a:gd name="T36" fmla="*/ 17 w 48"/>
                  <a:gd name="T37" fmla="*/ 50 h 59"/>
                  <a:gd name="T38" fmla="*/ 33 w 48"/>
                  <a:gd name="T39" fmla="*/ 39 h 59"/>
                  <a:gd name="T40" fmla="*/ 1 w 48"/>
                  <a:gd name="T41" fmla="*/ 39 h 59"/>
                  <a:gd name="T42" fmla="*/ 47 w 48"/>
                  <a:gd name="T43" fmla="*/ 1 h 59"/>
                  <a:gd name="T44" fmla="*/ 44 w 48"/>
                  <a:gd name="T45" fmla="*/ 33 h 59"/>
                  <a:gd name="T46" fmla="*/ 4 w 48"/>
                  <a:gd name="T47" fmla="*/ 4 h 59"/>
                  <a:gd name="T48" fmla="*/ 44 w 48"/>
                  <a:gd name="T49" fmla="*/ 34 h 59"/>
                  <a:gd name="T50" fmla="*/ 41 w 48"/>
                  <a:gd name="T51" fmla="*/ 35 h 59"/>
                  <a:gd name="T52" fmla="*/ 41 w 48"/>
                  <a:gd name="T53" fmla="*/ 38 h 59"/>
                  <a:gd name="T54" fmla="*/ 41 w 48"/>
                  <a:gd name="T55" fmla="*/ 35 h 59"/>
                  <a:gd name="T56" fmla="*/ 40 w 48"/>
                  <a:gd name="T57" fmla="*/ 36 h 59"/>
                  <a:gd name="T58" fmla="*/ 42 w 48"/>
                  <a:gd name="T59" fmla="*/ 36 h 59"/>
                  <a:gd name="T60" fmla="*/ 22 w 48"/>
                  <a:gd name="T61" fmla="*/ 35 h 59"/>
                  <a:gd name="T62" fmla="*/ 22 w 48"/>
                  <a:gd name="T63" fmla="*/ 37 h 59"/>
                  <a:gd name="T64" fmla="*/ 22 w 48"/>
                  <a:gd name="T65" fmla="*/ 35 h 59"/>
                  <a:gd name="T66" fmla="*/ 25 w 48"/>
                  <a:gd name="T67" fmla="*/ 36 h 59"/>
                  <a:gd name="T68" fmla="*/ 27 w 48"/>
                  <a:gd name="T69" fmla="*/ 36 h 59"/>
                  <a:gd name="T70" fmla="*/ 30 w 48"/>
                  <a:gd name="T71" fmla="*/ 35 h 59"/>
                  <a:gd name="T72" fmla="*/ 30 w 48"/>
                  <a:gd name="T73" fmla="*/ 37 h 59"/>
                  <a:gd name="T74" fmla="*/ 30 w 48"/>
                  <a:gd name="T75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59">
                    <a:moveTo>
                      <a:pt x="0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7"/>
                      <a:pt x="12" y="47"/>
                      <a:pt x="10" y="48"/>
                    </a:cubicBezTo>
                    <a:cubicBezTo>
                      <a:pt x="6" y="49"/>
                      <a:pt x="4" y="50"/>
                      <a:pt x="4" y="52"/>
                    </a:cubicBezTo>
                    <a:cubicBezTo>
                      <a:pt x="4" y="55"/>
                      <a:pt x="6" y="56"/>
                      <a:pt x="10" y="57"/>
                    </a:cubicBezTo>
                    <a:cubicBezTo>
                      <a:pt x="14" y="59"/>
                      <a:pt x="19" y="59"/>
                      <a:pt x="25" y="59"/>
                    </a:cubicBezTo>
                    <a:cubicBezTo>
                      <a:pt x="30" y="59"/>
                      <a:pt x="35" y="59"/>
                      <a:pt x="39" y="57"/>
                    </a:cubicBezTo>
                    <a:cubicBezTo>
                      <a:pt x="43" y="56"/>
                      <a:pt x="45" y="55"/>
                      <a:pt x="45" y="52"/>
                    </a:cubicBezTo>
                    <a:cubicBezTo>
                      <a:pt x="45" y="50"/>
                      <a:pt x="43" y="49"/>
                      <a:pt x="39" y="48"/>
                    </a:cubicBezTo>
                    <a:cubicBezTo>
                      <a:pt x="37" y="47"/>
                      <a:pt x="35" y="46"/>
                      <a:pt x="33" y="4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0" y="0"/>
                    </a:lnTo>
                    <a:close/>
                    <a:moveTo>
                      <a:pt x="37" y="54"/>
                    </a:move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3" y="56"/>
                      <a:pt x="29" y="57"/>
                      <a:pt x="24" y="57"/>
                    </a:cubicBezTo>
                    <a:cubicBezTo>
                      <a:pt x="19" y="57"/>
                      <a:pt x="14" y="56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5" y="55"/>
                      <a:pt x="19" y="56"/>
                      <a:pt x="24" y="56"/>
                    </a:cubicBezTo>
                    <a:cubicBezTo>
                      <a:pt x="29" y="56"/>
                      <a:pt x="33" y="55"/>
                      <a:pt x="37" y="54"/>
                    </a:cubicBezTo>
                    <a:close/>
                    <a:moveTo>
                      <a:pt x="17" y="50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50"/>
                      <a:pt x="32" y="50"/>
                      <a:pt x="32" y="50"/>
                    </a:cubicBezTo>
                    <a:lnTo>
                      <a:pt x="17" y="50"/>
                    </a:lnTo>
                    <a:close/>
                    <a:moveTo>
                      <a:pt x="47" y="39"/>
                    </a:moveTo>
                    <a:cubicBezTo>
                      <a:pt x="33" y="39"/>
                      <a:pt x="33" y="39"/>
                      <a:pt x="33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47" y="1"/>
                      <a:pt x="47" y="1"/>
                      <a:pt x="47" y="1"/>
                    </a:cubicBezTo>
                    <a:lnTo>
                      <a:pt x="47" y="39"/>
                    </a:lnTo>
                    <a:close/>
                    <a:moveTo>
                      <a:pt x="44" y="33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4" y="34"/>
                      <a:pt x="44" y="34"/>
                      <a:pt x="44" y="34"/>
                    </a:cubicBezTo>
                    <a:lnTo>
                      <a:pt x="44" y="33"/>
                    </a:lnTo>
                    <a:close/>
                    <a:moveTo>
                      <a:pt x="41" y="35"/>
                    </a:moveTo>
                    <a:cubicBezTo>
                      <a:pt x="40" y="35"/>
                      <a:pt x="39" y="35"/>
                      <a:pt x="39" y="36"/>
                    </a:cubicBezTo>
                    <a:cubicBezTo>
                      <a:pt x="39" y="37"/>
                      <a:pt x="40" y="38"/>
                      <a:pt x="41" y="38"/>
                    </a:cubicBezTo>
                    <a:cubicBezTo>
                      <a:pt x="42" y="38"/>
                      <a:pt x="43" y="37"/>
                      <a:pt x="43" y="36"/>
                    </a:cubicBezTo>
                    <a:cubicBezTo>
                      <a:pt x="43" y="35"/>
                      <a:pt x="42" y="35"/>
                      <a:pt x="41" y="35"/>
                    </a:cubicBezTo>
                    <a:close/>
                    <a:moveTo>
                      <a:pt x="41" y="37"/>
                    </a:moveTo>
                    <a:cubicBezTo>
                      <a:pt x="41" y="37"/>
                      <a:pt x="40" y="36"/>
                      <a:pt x="40" y="36"/>
                    </a:cubicBezTo>
                    <a:cubicBezTo>
                      <a:pt x="40" y="36"/>
                      <a:pt x="41" y="35"/>
                      <a:pt x="41" y="35"/>
                    </a:cubicBezTo>
                    <a:cubicBezTo>
                      <a:pt x="41" y="35"/>
                      <a:pt x="42" y="36"/>
                      <a:pt x="42" y="36"/>
                    </a:cubicBezTo>
                    <a:cubicBezTo>
                      <a:pt x="42" y="36"/>
                      <a:pt x="41" y="37"/>
                      <a:pt x="41" y="37"/>
                    </a:cubicBezTo>
                    <a:close/>
                    <a:moveTo>
                      <a:pt x="22" y="35"/>
                    </a:moveTo>
                    <a:cubicBezTo>
                      <a:pt x="21" y="35"/>
                      <a:pt x="21" y="36"/>
                      <a:pt x="21" y="36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7"/>
                      <a:pt x="23" y="37"/>
                      <a:pt x="23" y="36"/>
                    </a:cubicBezTo>
                    <a:cubicBezTo>
                      <a:pt x="23" y="36"/>
                      <a:pt x="22" y="35"/>
                      <a:pt x="22" y="35"/>
                    </a:cubicBezTo>
                    <a:close/>
                    <a:moveTo>
                      <a:pt x="26" y="35"/>
                    </a:moveTo>
                    <a:cubicBezTo>
                      <a:pt x="25" y="35"/>
                      <a:pt x="25" y="36"/>
                      <a:pt x="25" y="36"/>
                    </a:cubicBezTo>
                    <a:cubicBezTo>
                      <a:pt x="25" y="37"/>
                      <a:pt x="25" y="37"/>
                      <a:pt x="26" y="37"/>
                    </a:cubicBezTo>
                    <a:cubicBezTo>
                      <a:pt x="26" y="37"/>
                      <a:pt x="27" y="37"/>
                      <a:pt x="27" y="36"/>
                    </a:cubicBezTo>
                    <a:cubicBezTo>
                      <a:pt x="27" y="36"/>
                      <a:pt x="26" y="35"/>
                      <a:pt x="26" y="35"/>
                    </a:cubicBezTo>
                    <a:close/>
                    <a:moveTo>
                      <a:pt x="30" y="35"/>
                    </a:moveTo>
                    <a:cubicBezTo>
                      <a:pt x="29" y="35"/>
                      <a:pt x="29" y="36"/>
                      <a:pt x="29" y="36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7"/>
                      <a:pt x="31" y="37"/>
                      <a:pt x="31" y="36"/>
                    </a:cubicBezTo>
                    <a:cubicBezTo>
                      <a:pt x="31" y="36"/>
                      <a:pt x="30" y="35"/>
                      <a:pt x="30" y="35"/>
                    </a:cubicBezTo>
                    <a:close/>
                  </a:path>
                </a:pathLst>
              </a:custGeom>
              <a:solidFill>
                <a:srgbClr val="9636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sp>
          <p:nvSpPr>
            <p:cNvPr id="37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303841"/>
              <a:ext cx="593725" cy="568011"/>
            </a:xfrm>
            <a:prstGeom prst="rect">
              <a:avLst/>
            </a:prstGeom>
            <a:noFill/>
            <a:ln w="6350" algn="ctr">
              <a:solidFill>
                <a:srgbClr val="963644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7585493" y="2645780"/>
            <a:ext cx="593725" cy="568325"/>
            <a:chOff x="7671772" y="2601856"/>
            <a:chExt cx="593725" cy="568325"/>
          </a:xfrm>
        </p:grpSpPr>
        <p:grpSp>
          <p:nvGrpSpPr>
            <p:cNvPr id="41" name="组合 33"/>
            <p:cNvGrpSpPr/>
            <p:nvPr/>
          </p:nvGrpSpPr>
          <p:grpSpPr bwMode="auto">
            <a:xfrm>
              <a:off x="7713356" y="2735209"/>
              <a:ext cx="539750" cy="377826"/>
              <a:chOff x="7767578" y="2894061"/>
              <a:chExt cx="594273" cy="415992"/>
            </a:xfrm>
          </p:grpSpPr>
          <p:sp>
            <p:nvSpPr>
              <p:cNvPr id="43" name="Freeform 14"/>
              <p:cNvSpPr/>
              <p:nvPr/>
            </p:nvSpPr>
            <p:spPr bwMode="auto">
              <a:xfrm>
                <a:off x="7767578" y="3292574"/>
                <a:ext cx="594273" cy="17479"/>
              </a:xfrm>
              <a:custGeom>
                <a:avLst/>
                <a:gdLst>
                  <a:gd name="T0" fmla="*/ 2147483647 w 66"/>
                  <a:gd name="T1" fmla="*/ 2147483647 h 2"/>
                  <a:gd name="T2" fmla="*/ 0 w 66"/>
                  <a:gd name="T3" fmla="*/ 2147483647 h 2"/>
                  <a:gd name="T4" fmla="*/ 2147483647 w 66"/>
                  <a:gd name="T5" fmla="*/ 0 h 2"/>
                  <a:gd name="T6" fmla="*/ 2147483647 w 66"/>
                  <a:gd name="T7" fmla="*/ 0 h 2"/>
                  <a:gd name="T8" fmla="*/ 2147483647 w 66"/>
                  <a:gd name="T9" fmla="*/ 2147483647 h 2"/>
                  <a:gd name="T10" fmla="*/ 2147483647 w 66"/>
                  <a:gd name="T11" fmla="*/ 2147483647 h 2"/>
                  <a:gd name="T12" fmla="*/ 2147483647 w 66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6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6" y="1"/>
                    </a:cubicBezTo>
                    <a:cubicBezTo>
                      <a:pt x="66" y="1"/>
                      <a:pt x="66" y="2"/>
                      <a:pt x="65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55365F"/>
              </a:solidFill>
              <a:ln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4" name="Rectangle 15"/>
              <p:cNvSpPr>
                <a:spLocks noChangeArrowheads="1"/>
              </p:cNvSpPr>
              <p:nvPr/>
            </p:nvSpPr>
            <p:spPr bwMode="auto">
              <a:xfrm>
                <a:off x="7837493" y="3002429"/>
                <a:ext cx="83897" cy="286649"/>
              </a:xfrm>
              <a:prstGeom prst="rect">
                <a:avLst/>
              </a:prstGeom>
              <a:solidFill>
                <a:srgbClr val="55365F"/>
              </a:solidFill>
              <a:ln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5" name="Rectangle 16"/>
              <p:cNvSpPr>
                <a:spLocks noChangeArrowheads="1"/>
              </p:cNvSpPr>
              <p:nvPr/>
            </p:nvSpPr>
            <p:spPr bwMode="auto">
              <a:xfrm>
                <a:off x="7965087" y="2894061"/>
                <a:ext cx="90889" cy="395017"/>
              </a:xfrm>
              <a:prstGeom prst="rect">
                <a:avLst/>
              </a:prstGeom>
              <a:solidFill>
                <a:srgbClr val="55365F"/>
              </a:solidFill>
              <a:ln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6" name="Rectangle 17"/>
              <p:cNvSpPr>
                <a:spLocks noChangeArrowheads="1"/>
              </p:cNvSpPr>
              <p:nvPr/>
            </p:nvSpPr>
            <p:spPr bwMode="auto">
              <a:xfrm>
                <a:off x="8090933" y="3019907"/>
                <a:ext cx="82149" cy="269171"/>
              </a:xfrm>
              <a:prstGeom prst="rect">
                <a:avLst/>
              </a:prstGeom>
              <a:solidFill>
                <a:srgbClr val="55365F"/>
              </a:solidFill>
              <a:ln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7" name="Rectangle 18"/>
              <p:cNvSpPr>
                <a:spLocks noChangeArrowheads="1"/>
              </p:cNvSpPr>
              <p:nvPr/>
            </p:nvSpPr>
            <p:spPr bwMode="auto">
              <a:xfrm>
                <a:off x="8218528" y="3110796"/>
                <a:ext cx="87393" cy="178282"/>
              </a:xfrm>
              <a:prstGeom prst="rect">
                <a:avLst/>
              </a:prstGeom>
              <a:solidFill>
                <a:srgbClr val="55365F"/>
              </a:solidFill>
              <a:ln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1772" y="2601856"/>
              <a:ext cx="593725" cy="568325"/>
            </a:xfrm>
            <a:prstGeom prst="rect">
              <a:avLst/>
            </a:prstGeom>
            <a:noFill/>
            <a:ln w="6350" algn="ctr">
              <a:solidFill>
                <a:srgbClr val="55365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7585493" y="3301417"/>
            <a:ext cx="593725" cy="568325"/>
            <a:chOff x="7679439" y="3245303"/>
            <a:chExt cx="593725" cy="568325"/>
          </a:xfrm>
        </p:grpSpPr>
        <p:sp>
          <p:nvSpPr>
            <p:cNvPr id="49" name="Freeform 10"/>
            <p:cNvSpPr/>
            <p:nvPr/>
          </p:nvSpPr>
          <p:spPr bwMode="auto">
            <a:xfrm>
              <a:off x="8030277" y="3427866"/>
              <a:ext cx="123825" cy="117475"/>
            </a:xfrm>
            <a:custGeom>
              <a:avLst/>
              <a:gdLst>
                <a:gd name="T0" fmla="*/ 100 w 100"/>
                <a:gd name="T1" fmla="*/ 33 h 94"/>
                <a:gd name="T2" fmla="*/ 95 w 100"/>
                <a:gd name="T3" fmla="*/ 33 h 94"/>
                <a:gd name="T4" fmla="*/ 61 w 100"/>
                <a:gd name="T5" fmla="*/ 33 h 94"/>
                <a:gd name="T6" fmla="*/ 61 w 100"/>
                <a:gd name="T7" fmla="*/ 0 h 94"/>
                <a:gd name="T8" fmla="*/ 33 w 100"/>
                <a:gd name="T9" fmla="*/ 0 h 94"/>
                <a:gd name="T10" fmla="*/ 33 w 100"/>
                <a:gd name="T11" fmla="*/ 5 h 94"/>
                <a:gd name="T12" fmla="*/ 33 w 100"/>
                <a:gd name="T13" fmla="*/ 33 h 94"/>
                <a:gd name="T14" fmla="*/ 0 w 100"/>
                <a:gd name="T15" fmla="*/ 33 h 94"/>
                <a:gd name="T16" fmla="*/ 0 w 100"/>
                <a:gd name="T17" fmla="*/ 61 h 94"/>
                <a:gd name="T18" fmla="*/ 33 w 100"/>
                <a:gd name="T19" fmla="*/ 61 h 94"/>
                <a:gd name="T20" fmla="*/ 33 w 100"/>
                <a:gd name="T21" fmla="*/ 94 h 94"/>
                <a:gd name="T22" fmla="*/ 61 w 100"/>
                <a:gd name="T23" fmla="*/ 94 h 94"/>
                <a:gd name="T24" fmla="*/ 61 w 100"/>
                <a:gd name="T25" fmla="*/ 61 h 94"/>
                <a:gd name="T26" fmla="*/ 100 w 100"/>
                <a:gd name="T27" fmla="*/ 61 h 94"/>
                <a:gd name="T28" fmla="*/ 100 w 100"/>
                <a:gd name="T29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4">
                  <a:moveTo>
                    <a:pt x="100" y="33"/>
                  </a:moveTo>
                  <a:lnTo>
                    <a:pt x="95" y="33"/>
                  </a:lnTo>
                  <a:lnTo>
                    <a:pt x="61" y="33"/>
                  </a:lnTo>
                  <a:lnTo>
                    <a:pt x="61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33" y="33"/>
                  </a:lnTo>
                  <a:lnTo>
                    <a:pt x="0" y="33"/>
                  </a:lnTo>
                  <a:lnTo>
                    <a:pt x="0" y="61"/>
                  </a:lnTo>
                  <a:lnTo>
                    <a:pt x="33" y="61"/>
                  </a:lnTo>
                  <a:lnTo>
                    <a:pt x="33" y="94"/>
                  </a:lnTo>
                  <a:lnTo>
                    <a:pt x="61" y="94"/>
                  </a:lnTo>
                  <a:lnTo>
                    <a:pt x="61" y="61"/>
                  </a:lnTo>
                  <a:lnTo>
                    <a:pt x="100" y="61"/>
                  </a:lnTo>
                  <a:lnTo>
                    <a:pt x="100" y="33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50" name="组合 42"/>
            <p:cNvGrpSpPr/>
            <p:nvPr/>
          </p:nvGrpSpPr>
          <p:grpSpPr bwMode="auto">
            <a:xfrm>
              <a:off x="7679439" y="3245303"/>
              <a:ext cx="593725" cy="568325"/>
              <a:chOff x="7679439" y="3277053"/>
              <a:chExt cx="593725" cy="568325"/>
            </a:xfrm>
          </p:grpSpPr>
          <p:sp>
            <p:nvSpPr>
              <p:cNvPr id="5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7679439" y="3277053"/>
                <a:ext cx="593725" cy="568325"/>
              </a:xfrm>
              <a:prstGeom prst="rect">
                <a:avLst/>
              </a:prstGeom>
              <a:noFill/>
              <a:ln w="6350" algn="ctr">
                <a:solidFill>
                  <a:srgbClr val="963644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1"/>
              <p:cNvSpPr>
                <a:spLocks noEditPoints="1"/>
              </p:cNvSpPr>
              <p:nvPr/>
            </p:nvSpPr>
            <p:spPr bwMode="auto">
              <a:xfrm>
                <a:off x="7738177" y="3394528"/>
                <a:ext cx="492125" cy="400050"/>
              </a:xfrm>
              <a:custGeom>
                <a:avLst/>
                <a:gdLst>
                  <a:gd name="T0" fmla="*/ 55 w 71"/>
                  <a:gd name="T1" fmla="*/ 0 h 58"/>
                  <a:gd name="T2" fmla="*/ 50 w 71"/>
                  <a:gd name="T3" fmla="*/ 0 h 58"/>
                  <a:gd name="T4" fmla="*/ 30 w 71"/>
                  <a:gd name="T5" fmla="*/ 15 h 58"/>
                  <a:gd name="T6" fmla="*/ 30 w 71"/>
                  <a:gd name="T7" fmla="*/ 20 h 58"/>
                  <a:gd name="T8" fmla="*/ 30 w 71"/>
                  <a:gd name="T9" fmla="*/ 25 h 58"/>
                  <a:gd name="T10" fmla="*/ 3 w 71"/>
                  <a:gd name="T11" fmla="*/ 44 h 58"/>
                  <a:gd name="T12" fmla="*/ 0 w 71"/>
                  <a:gd name="T13" fmla="*/ 50 h 58"/>
                  <a:gd name="T14" fmla="*/ 2 w 71"/>
                  <a:gd name="T15" fmla="*/ 54 h 58"/>
                  <a:gd name="T16" fmla="*/ 2 w 71"/>
                  <a:gd name="T17" fmla="*/ 55 h 58"/>
                  <a:gd name="T18" fmla="*/ 8 w 71"/>
                  <a:gd name="T19" fmla="*/ 58 h 58"/>
                  <a:gd name="T20" fmla="*/ 8 w 71"/>
                  <a:gd name="T21" fmla="*/ 58 h 58"/>
                  <a:gd name="T22" fmla="*/ 12 w 71"/>
                  <a:gd name="T23" fmla="*/ 57 h 58"/>
                  <a:gd name="T24" fmla="*/ 39 w 71"/>
                  <a:gd name="T25" fmla="*/ 37 h 58"/>
                  <a:gd name="T26" fmla="*/ 46 w 71"/>
                  <a:gd name="T27" fmla="*/ 40 h 58"/>
                  <a:gd name="T28" fmla="*/ 50 w 71"/>
                  <a:gd name="T29" fmla="*/ 41 h 58"/>
                  <a:gd name="T30" fmla="*/ 50 w 71"/>
                  <a:gd name="T31" fmla="*/ 41 h 58"/>
                  <a:gd name="T32" fmla="*/ 70 w 71"/>
                  <a:gd name="T33" fmla="*/ 25 h 58"/>
                  <a:gd name="T34" fmla="*/ 71 w 71"/>
                  <a:gd name="T35" fmla="*/ 20 h 58"/>
                  <a:gd name="T36" fmla="*/ 55 w 71"/>
                  <a:gd name="T37" fmla="*/ 0 h 58"/>
                  <a:gd name="T38" fmla="*/ 22 w 71"/>
                  <a:gd name="T39" fmla="*/ 45 h 58"/>
                  <a:gd name="T40" fmla="*/ 11 w 71"/>
                  <a:gd name="T41" fmla="*/ 53 h 58"/>
                  <a:gd name="T42" fmla="*/ 6 w 71"/>
                  <a:gd name="T43" fmla="*/ 52 h 58"/>
                  <a:gd name="T44" fmla="*/ 7 w 71"/>
                  <a:gd name="T45" fmla="*/ 47 h 58"/>
                  <a:gd name="T46" fmla="*/ 18 w 71"/>
                  <a:gd name="T47" fmla="*/ 40 h 58"/>
                  <a:gd name="T48" fmla="*/ 23 w 71"/>
                  <a:gd name="T49" fmla="*/ 41 h 58"/>
                  <a:gd name="T50" fmla="*/ 22 w 71"/>
                  <a:gd name="T51" fmla="*/ 45 h 58"/>
                  <a:gd name="T52" fmla="*/ 51 w 71"/>
                  <a:gd name="T53" fmla="*/ 32 h 58"/>
                  <a:gd name="T54" fmla="*/ 38 w 71"/>
                  <a:gd name="T55" fmla="*/ 20 h 58"/>
                  <a:gd name="T56" fmla="*/ 51 w 71"/>
                  <a:gd name="T57" fmla="*/ 7 h 58"/>
                  <a:gd name="T58" fmla="*/ 63 w 71"/>
                  <a:gd name="T59" fmla="*/ 20 h 58"/>
                  <a:gd name="T60" fmla="*/ 51 w 71"/>
                  <a:gd name="T61" fmla="*/ 3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1" h="58">
                    <a:moveTo>
                      <a:pt x="55" y="0"/>
                    </a:moveTo>
                    <a:cubicBezTo>
                      <a:pt x="53" y="0"/>
                      <a:pt x="52" y="0"/>
                      <a:pt x="50" y="0"/>
                    </a:cubicBezTo>
                    <a:cubicBezTo>
                      <a:pt x="41" y="0"/>
                      <a:pt x="32" y="6"/>
                      <a:pt x="30" y="15"/>
                    </a:cubicBezTo>
                    <a:cubicBezTo>
                      <a:pt x="30" y="17"/>
                      <a:pt x="30" y="19"/>
                      <a:pt x="30" y="20"/>
                    </a:cubicBezTo>
                    <a:cubicBezTo>
                      <a:pt x="30" y="22"/>
                      <a:pt x="30" y="24"/>
                      <a:pt x="30" y="25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" y="46"/>
                      <a:pt x="0" y="48"/>
                      <a:pt x="0" y="50"/>
                    </a:cubicBezTo>
                    <a:cubicBezTo>
                      <a:pt x="0" y="51"/>
                      <a:pt x="1" y="53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7"/>
                      <a:pt x="6" y="58"/>
                      <a:pt x="8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9" y="58"/>
                      <a:pt x="11" y="57"/>
                      <a:pt x="12" y="5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9"/>
                      <a:pt x="43" y="40"/>
                      <a:pt x="46" y="40"/>
                    </a:cubicBezTo>
                    <a:cubicBezTo>
                      <a:pt x="47" y="41"/>
                      <a:pt x="49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1"/>
                      <a:pt x="68" y="34"/>
                      <a:pt x="70" y="25"/>
                    </a:cubicBezTo>
                    <a:cubicBezTo>
                      <a:pt x="71" y="23"/>
                      <a:pt x="71" y="22"/>
                      <a:pt x="71" y="20"/>
                    </a:cubicBezTo>
                    <a:cubicBezTo>
                      <a:pt x="71" y="11"/>
                      <a:pt x="64" y="2"/>
                      <a:pt x="55" y="0"/>
                    </a:cubicBezTo>
                    <a:close/>
                    <a:moveTo>
                      <a:pt x="22" y="45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9" y="54"/>
                      <a:pt x="7" y="53"/>
                      <a:pt x="6" y="52"/>
                    </a:cubicBezTo>
                    <a:cubicBezTo>
                      <a:pt x="5" y="50"/>
                      <a:pt x="6" y="48"/>
                      <a:pt x="7" y="47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9" y="39"/>
                      <a:pt x="22" y="39"/>
                      <a:pt x="23" y="41"/>
                    </a:cubicBezTo>
                    <a:cubicBezTo>
                      <a:pt x="24" y="42"/>
                      <a:pt x="23" y="44"/>
                      <a:pt x="22" y="45"/>
                    </a:cubicBezTo>
                    <a:close/>
                    <a:moveTo>
                      <a:pt x="51" y="32"/>
                    </a:moveTo>
                    <a:cubicBezTo>
                      <a:pt x="44" y="32"/>
                      <a:pt x="38" y="27"/>
                      <a:pt x="38" y="20"/>
                    </a:cubicBezTo>
                    <a:cubicBezTo>
                      <a:pt x="38" y="13"/>
                      <a:pt x="44" y="7"/>
                      <a:pt x="51" y="7"/>
                    </a:cubicBezTo>
                    <a:cubicBezTo>
                      <a:pt x="58" y="7"/>
                      <a:pt x="63" y="13"/>
                      <a:pt x="63" y="20"/>
                    </a:cubicBezTo>
                    <a:cubicBezTo>
                      <a:pt x="63" y="27"/>
                      <a:pt x="58" y="32"/>
                      <a:pt x="51" y="32"/>
                    </a:cubicBezTo>
                    <a:close/>
                  </a:path>
                </a:pathLst>
              </a:custGeom>
              <a:solidFill>
                <a:srgbClr val="9636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6464308" y="2847912"/>
            <a:ext cx="1079908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300" b="1" dirty="0">
              <a:solidFill>
                <a:srgbClr val="5536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561646" y="2250895"/>
            <a:ext cx="9402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1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100" b="1" dirty="0">
              <a:solidFill>
                <a:srgbClr val="963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9"/>
          <p:cNvSpPr txBox="1">
            <a:spLocks noChangeArrowheads="1"/>
          </p:cNvSpPr>
          <p:nvPr/>
        </p:nvSpPr>
        <p:spPr bwMode="auto">
          <a:xfrm>
            <a:off x="5397894" y="1608002"/>
            <a:ext cx="12695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1500" spc="110">
                <a:solidFill>
                  <a:srgbClr val="EA9E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300" b="1" dirty="0">
                <a:solidFill>
                  <a:srgbClr val="963644"/>
                </a:solidFill>
              </a:rPr>
              <a:t>点击添加内容</a:t>
            </a:r>
            <a:endParaRPr lang="zh-CN" altLang="en-US" sz="1300" b="1" dirty="0">
              <a:solidFill>
                <a:srgbClr val="963644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561646" y="1602310"/>
            <a:ext cx="9402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1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100" b="1" dirty="0">
              <a:solidFill>
                <a:srgbClr val="963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19"/>
          <p:cNvSpPr txBox="1">
            <a:spLocks noChangeArrowheads="1"/>
          </p:cNvSpPr>
          <p:nvPr/>
        </p:nvSpPr>
        <p:spPr bwMode="auto">
          <a:xfrm>
            <a:off x="5384082" y="3549242"/>
            <a:ext cx="12695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1500" spc="110">
                <a:solidFill>
                  <a:srgbClr val="EA9E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300" b="1" dirty="0">
                <a:solidFill>
                  <a:srgbClr val="963644"/>
                </a:solidFill>
              </a:rPr>
              <a:t>点击添加内容</a:t>
            </a:r>
            <a:endParaRPr lang="zh-CN" altLang="en-US" sz="1300" b="1" dirty="0">
              <a:solidFill>
                <a:srgbClr val="963644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547834" y="3543550"/>
            <a:ext cx="9402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1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100" b="1" dirty="0">
              <a:solidFill>
                <a:srgbClr val="963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95762" y="2750686"/>
            <a:ext cx="4887752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2" r="16087" b="7325"/>
          <a:stretch>
            <a:fillRect/>
          </a:stretch>
        </p:blipFill>
        <p:spPr>
          <a:xfrm>
            <a:off x="673126" y="1404506"/>
            <a:ext cx="2752254" cy="2615868"/>
          </a:xfrm>
          <a:prstGeom prst="rect">
            <a:avLst/>
          </a:prstGeom>
          <a:effectLst/>
        </p:spPr>
      </p:pic>
      <p:grpSp>
        <p:nvGrpSpPr>
          <p:cNvPr id="11" name="组合 10"/>
          <p:cNvGrpSpPr/>
          <p:nvPr/>
        </p:nvGrpSpPr>
        <p:grpSpPr>
          <a:xfrm>
            <a:off x="3645761" y="1437417"/>
            <a:ext cx="4720131" cy="1160487"/>
            <a:chOff x="3709760" y="1265307"/>
            <a:chExt cx="4720131" cy="1160487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709760" y="1640964"/>
              <a:ext cx="4720131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09760" y="1265307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45761" y="2892405"/>
            <a:ext cx="5112016" cy="1052321"/>
            <a:chOff x="3709760" y="2720295"/>
            <a:chExt cx="5112016" cy="1052321"/>
          </a:xfrm>
        </p:grpSpPr>
        <p:sp>
          <p:nvSpPr>
            <p:cNvPr id="15" name="文本框 14"/>
            <p:cNvSpPr txBox="1"/>
            <p:nvPr/>
          </p:nvSpPr>
          <p:spPr>
            <a:xfrm>
              <a:off x="3709760" y="2720295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8"/>
            <p:cNvSpPr>
              <a:spLocks noChangeArrowheads="1"/>
            </p:cNvSpPr>
            <p:nvPr/>
          </p:nvSpPr>
          <p:spPr bwMode="auto">
            <a:xfrm>
              <a:off x="3709760" y="3126503"/>
              <a:ext cx="5112016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表 8"/>
          <p:cNvGraphicFramePr/>
          <p:nvPr/>
        </p:nvGraphicFramePr>
        <p:xfrm>
          <a:off x="633370" y="908865"/>
          <a:ext cx="5102970" cy="340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5976227" y="1496419"/>
            <a:ext cx="2390513" cy="2226142"/>
            <a:chOff x="6139542" y="1307267"/>
            <a:chExt cx="2390513" cy="2226142"/>
          </a:xfrm>
        </p:grpSpPr>
        <p:grpSp>
          <p:nvGrpSpPr>
            <p:cNvPr id="11" name="组合 10"/>
            <p:cNvGrpSpPr/>
            <p:nvPr/>
          </p:nvGrpSpPr>
          <p:grpSpPr>
            <a:xfrm>
              <a:off x="6139542" y="1307267"/>
              <a:ext cx="2257829" cy="883832"/>
              <a:chOff x="6139542" y="1307267"/>
              <a:chExt cx="2257829" cy="883832"/>
            </a:xfrm>
          </p:grpSpPr>
          <p:sp>
            <p:nvSpPr>
              <p:cNvPr id="14" name="矩形 91"/>
              <p:cNvSpPr>
                <a:spLocks noChangeArrowheads="1"/>
              </p:cNvSpPr>
              <p:nvPr/>
            </p:nvSpPr>
            <p:spPr bwMode="auto">
              <a:xfrm>
                <a:off x="6139542" y="1664288"/>
                <a:ext cx="2257829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148163" y="1307267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 91"/>
            <p:cNvSpPr>
              <a:spLocks noChangeArrowheads="1"/>
            </p:cNvSpPr>
            <p:nvPr/>
          </p:nvSpPr>
          <p:spPr bwMode="auto">
            <a:xfrm>
              <a:off x="6148163" y="2748579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148163" y="2420704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86146" y="1304560"/>
            <a:ext cx="2058031" cy="3444332"/>
            <a:chOff x="2920982" y="1304560"/>
            <a:chExt cx="2058031" cy="344433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3846237" y="2077984"/>
              <a:ext cx="1132776" cy="2670908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2920982" y="1304560"/>
              <a:ext cx="1942640" cy="602262"/>
              <a:chOff x="5495000" y="1521992"/>
              <a:chExt cx="1942640" cy="602262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68228" y="1607249"/>
            <a:ext cx="2084448" cy="3356938"/>
            <a:chOff x="926163" y="1643324"/>
            <a:chExt cx="2084448" cy="335693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1877835" y="2329354"/>
              <a:ext cx="1132776" cy="2670908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926163" y="1643324"/>
              <a:ext cx="1942640" cy="602262"/>
              <a:chOff x="5495000" y="1521992"/>
              <a:chExt cx="1942640" cy="60226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47849" y="1593261"/>
            <a:ext cx="2065035" cy="3729261"/>
            <a:chOff x="6882685" y="1593261"/>
            <a:chExt cx="2065035" cy="372926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7814944" y="2338128"/>
              <a:ext cx="1132776" cy="2984394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6882685" y="1593261"/>
              <a:ext cx="1942640" cy="602262"/>
              <a:chOff x="5495000" y="1521992"/>
              <a:chExt cx="1942640" cy="60226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66997" y="1319744"/>
            <a:ext cx="2067790" cy="3444332"/>
            <a:chOff x="4901833" y="1319744"/>
            <a:chExt cx="2067790" cy="3444332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5836847" y="2093168"/>
              <a:ext cx="1132776" cy="2670908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4901833" y="1319744"/>
              <a:ext cx="1942640" cy="602262"/>
              <a:chOff x="5495000" y="1521992"/>
              <a:chExt cx="1942640" cy="60226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-875714" y="2267657"/>
            <a:ext cx="10895428" cy="3522210"/>
            <a:chOff x="-875714" y="2267657"/>
            <a:chExt cx="10895428" cy="3522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-875714" y="2267657"/>
              <a:ext cx="10895428" cy="2882877"/>
              <a:chOff x="-875714" y="2267657"/>
              <a:chExt cx="10895428" cy="2882877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-875714" y="3842399"/>
                <a:ext cx="10895428" cy="1308135"/>
              </a:xfrm>
              <a:prstGeom prst="triangle">
                <a:avLst/>
              </a:prstGeom>
              <a:solidFill>
                <a:srgbClr val="F3E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34315" y="2267657"/>
                <a:ext cx="8989432" cy="2882876"/>
                <a:chOff x="34315" y="2267657"/>
                <a:chExt cx="8989432" cy="2882876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28183" y="2717529"/>
                  <a:ext cx="1195564" cy="231449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2444" y="3501400"/>
                  <a:ext cx="1311609" cy="1398430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4181" y="3829033"/>
                  <a:ext cx="777462" cy="81767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8677638" y="4915894"/>
                  <a:ext cx="295374" cy="18566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99173" y="4445836"/>
                  <a:ext cx="379682" cy="23865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1714" y="4149257"/>
                  <a:ext cx="485038" cy="651209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3855932" y="3669753"/>
                  <a:ext cx="792002" cy="542467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1639" y="3936667"/>
                  <a:ext cx="1032699" cy="60240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904" y="3679110"/>
                  <a:ext cx="626434" cy="561101"/>
                </a:xfrm>
                <a:prstGeom prst="rect">
                  <a:avLst/>
                </a:pr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6106995" y="3980790"/>
                  <a:ext cx="715535" cy="657361"/>
                </a:xfrm>
                <a:prstGeom prst="rect">
                  <a:avLst/>
                </a:prstGeom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6174385" y="4500158"/>
                  <a:ext cx="325888" cy="164439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831" y="2267657"/>
                  <a:ext cx="306961" cy="1019341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4273" y="4789117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5206" y="3965374"/>
                  <a:ext cx="932175" cy="509488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83649" y="4594136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622834" y="3355144"/>
                  <a:ext cx="1048384" cy="16909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>
                  <a:off x="34315" y="4105064"/>
                  <a:ext cx="1045469" cy="1045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组合 30"/>
          <p:cNvGrpSpPr/>
          <p:nvPr/>
        </p:nvGrpSpPr>
        <p:grpSpPr>
          <a:xfrm>
            <a:off x="3315768" y="373510"/>
            <a:ext cx="2512465" cy="584775"/>
            <a:chOff x="3235585" y="269854"/>
            <a:chExt cx="2512465" cy="584775"/>
          </a:xfrm>
        </p:grpSpPr>
        <p:sp>
          <p:nvSpPr>
            <p:cNvPr id="29" name="文本框 28"/>
            <p:cNvSpPr txBox="1"/>
            <p:nvPr/>
          </p:nvSpPr>
          <p:spPr>
            <a:xfrm>
              <a:off x="3235585" y="269854"/>
              <a:ext cx="10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3100" dirty="0">
                  <a:solidFill>
                    <a:srgbClr val="963644"/>
                  </a:solidFill>
                </a:rPr>
                <a:t>目录</a:t>
              </a:r>
              <a:endParaRPr lang="zh-CN" altLang="en-US" sz="3100" dirty="0">
                <a:solidFill>
                  <a:srgbClr val="963644"/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4187945" y="343165"/>
              <a:ext cx="156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3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Contents</a:t>
              </a:r>
              <a:endParaRPr lang="zh-CN" altLang="en-US" sz="23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3401" y="646144"/>
            <a:ext cx="366895" cy="2274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236" y="940860"/>
            <a:ext cx="399548" cy="24772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3649" y="409883"/>
            <a:ext cx="462738" cy="286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标注 8"/>
          <p:cNvSpPr/>
          <p:nvPr/>
        </p:nvSpPr>
        <p:spPr bwMode="auto">
          <a:xfrm>
            <a:off x="5370384" y="1327680"/>
            <a:ext cx="2654518" cy="2637651"/>
          </a:xfrm>
          <a:prstGeom prst="wedgeRectCallout">
            <a:avLst>
              <a:gd name="adj1" fmla="val -69941"/>
              <a:gd name="adj2" fmla="val -8391"/>
            </a:avLst>
          </a:prstGeom>
          <a:solidFill>
            <a:srgbClr val="9636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685800"/>
            <a:endParaRPr lang="zh-CN" altLang="en-US" sz="135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567660" y="2086215"/>
            <a:ext cx="229373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2"/>
          <p:cNvSpPr>
            <a:spLocks noChangeArrowheads="1"/>
          </p:cNvSpPr>
          <p:nvPr/>
        </p:nvSpPr>
        <p:spPr bwMode="auto">
          <a:xfrm>
            <a:off x="5550242" y="2187684"/>
            <a:ext cx="2302448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70880" y="2128942"/>
            <a:ext cx="2007196" cy="1328324"/>
            <a:chOff x="2117040" y="2830296"/>
            <a:chExt cx="2703472" cy="1875687"/>
          </a:xfrm>
        </p:grpSpPr>
        <p:sp>
          <p:nvSpPr>
            <p:cNvPr id="13" name="TextBox 25"/>
            <p:cNvSpPr txBox="1"/>
            <p:nvPr/>
          </p:nvSpPr>
          <p:spPr>
            <a:xfrm>
              <a:off x="2117040" y="2830296"/>
              <a:ext cx="1008718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3309212" y="3601370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849613" y="1482436"/>
            <a:ext cx="1753677" cy="1579803"/>
            <a:chOff x="3704662" y="1917385"/>
            <a:chExt cx="2362009" cy="2230793"/>
          </a:xfrm>
        </p:grpSpPr>
        <p:sp>
          <p:nvSpPr>
            <p:cNvPr id="16" name="TextBox 26"/>
            <p:cNvSpPr txBox="1"/>
            <p:nvPr/>
          </p:nvSpPr>
          <p:spPr>
            <a:xfrm>
              <a:off x="3704662" y="1917385"/>
              <a:ext cx="1008716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4555371" y="3043565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33091" y="2906253"/>
            <a:ext cx="2012901" cy="1149859"/>
            <a:chOff x="1123319" y="3927912"/>
            <a:chExt cx="2711156" cy="1623681"/>
          </a:xfrm>
        </p:grpSpPr>
        <p:sp>
          <p:nvSpPr>
            <p:cNvPr id="19" name="TextBox 24"/>
            <p:cNvSpPr txBox="1"/>
            <p:nvPr/>
          </p:nvSpPr>
          <p:spPr>
            <a:xfrm>
              <a:off x="1123319" y="3927912"/>
              <a:ext cx="1008718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2323175" y="4446980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1" name="矩形 23"/>
          <p:cNvSpPr>
            <a:spLocks noChangeArrowheads="1"/>
          </p:cNvSpPr>
          <p:nvPr/>
        </p:nvSpPr>
        <p:spPr bwMode="auto">
          <a:xfrm>
            <a:off x="5578284" y="1620525"/>
            <a:ext cx="1289885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3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91"/>
          <p:cNvSpPr>
            <a:spLocks noChangeArrowheads="1"/>
          </p:cNvSpPr>
          <p:nvPr/>
        </p:nvSpPr>
        <p:spPr bwMode="auto">
          <a:xfrm>
            <a:off x="5550242" y="2731734"/>
            <a:ext cx="23818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82554" y="1636757"/>
            <a:ext cx="1079908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3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198376" y="1245648"/>
            <a:ext cx="3829906" cy="3044499"/>
          </a:xfrm>
          <a:custGeom>
            <a:avLst/>
            <a:gdLst>
              <a:gd name="connsiteX0" fmla="*/ 0 w 3213100"/>
              <a:gd name="connsiteY0" fmla="*/ 2146300 h 2146300"/>
              <a:gd name="connsiteX1" fmla="*/ 2667000 w 3213100"/>
              <a:gd name="connsiteY1" fmla="*/ 279400 h 2146300"/>
              <a:gd name="connsiteX2" fmla="*/ 2667000 w 3213100"/>
              <a:gd name="connsiteY2" fmla="*/ 0 h 2146300"/>
              <a:gd name="connsiteX3" fmla="*/ 3213100 w 3213100"/>
              <a:gd name="connsiteY3" fmla="*/ 406400 h 2146300"/>
              <a:gd name="connsiteX4" fmla="*/ 2794000 w 3213100"/>
              <a:gd name="connsiteY4" fmla="*/ 1028700 h 2146300"/>
              <a:gd name="connsiteX5" fmla="*/ 2794000 w 3213100"/>
              <a:gd name="connsiteY5" fmla="*/ 800100 h 2146300"/>
              <a:gd name="connsiteX6" fmla="*/ 0 w 3213100"/>
              <a:gd name="connsiteY6" fmla="*/ 2146300 h 2146300"/>
              <a:gd name="connsiteX0-1" fmla="*/ 0 w 3213100"/>
              <a:gd name="connsiteY0-2" fmla="*/ 2146300 h 2146300"/>
              <a:gd name="connsiteX1-3" fmla="*/ 2667000 w 3213100"/>
              <a:gd name="connsiteY1-4" fmla="*/ 279400 h 2146300"/>
              <a:gd name="connsiteX2-5" fmla="*/ 2667000 w 3213100"/>
              <a:gd name="connsiteY2-6" fmla="*/ 0 h 2146300"/>
              <a:gd name="connsiteX3-7" fmla="*/ 3213100 w 3213100"/>
              <a:gd name="connsiteY3-8" fmla="*/ 406400 h 2146300"/>
              <a:gd name="connsiteX4-9" fmla="*/ 2794000 w 3213100"/>
              <a:gd name="connsiteY4-10" fmla="*/ 1028700 h 2146300"/>
              <a:gd name="connsiteX5-11" fmla="*/ 2794000 w 3213100"/>
              <a:gd name="connsiteY5-12" fmla="*/ 800100 h 2146300"/>
              <a:gd name="connsiteX6-13" fmla="*/ 0 w 3213100"/>
              <a:gd name="connsiteY6-14" fmla="*/ 2146300 h 2146300"/>
              <a:gd name="connsiteX0-15" fmla="*/ 0 w 3213100"/>
              <a:gd name="connsiteY0-16" fmla="*/ 2146300 h 2146300"/>
              <a:gd name="connsiteX1-17" fmla="*/ 2667000 w 3213100"/>
              <a:gd name="connsiteY1-18" fmla="*/ 279400 h 2146300"/>
              <a:gd name="connsiteX2-19" fmla="*/ 2667000 w 3213100"/>
              <a:gd name="connsiteY2-20" fmla="*/ 0 h 2146300"/>
              <a:gd name="connsiteX3-21" fmla="*/ 3213100 w 3213100"/>
              <a:gd name="connsiteY3-22" fmla="*/ 406400 h 2146300"/>
              <a:gd name="connsiteX4-23" fmla="*/ 2794000 w 3213100"/>
              <a:gd name="connsiteY4-24" fmla="*/ 1028700 h 2146300"/>
              <a:gd name="connsiteX5-25" fmla="*/ 2794000 w 3213100"/>
              <a:gd name="connsiteY5-26" fmla="*/ 800100 h 2146300"/>
              <a:gd name="connsiteX6-27" fmla="*/ 0 w 3213100"/>
              <a:gd name="connsiteY6-28" fmla="*/ 2146300 h 2146300"/>
              <a:gd name="connsiteX0-29" fmla="*/ 0 w 3213100"/>
              <a:gd name="connsiteY0-30" fmla="*/ 2146300 h 2146300"/>
              <a:gd name="connsiteX1-31" fmla="*/ 2667000 w 3213100"/>
              <a:gd name="connsiteY1-32" fmla="*/ 279400 h 2146300"/>
              <a:gd name="connsiteX2-33" fmla="*/ 2667000 w 3213100"/>
              <a:gd name="connsiteY2-34" fmla="*/ 0 h 2146300"/>
              <a:gd name="connsiteX3-35" fmla="*/ 3213100 w 3213100"/>
              <a:gd name="connsiteY3-36" fmla="*/ 406400 h 2146300"/>
              <a:gd name="connsiteX4-37" fmla="*/ 2794000 w 3213100"/>
              <a:gd name="connsiteY4-38" fmla="*/ 1028700 h 2146300"/>
              <a:gd name="connsiteX5-39" fmla="*/ 2794000 w 3213100"/>
              <a:gd name="connsiteY5-40" fmla="*/ 800100 h 2146300"/>
              <a:gd name="connsiteX6-41" fmla="*/ 0 w 3213100"/>
              <a:gd name="connsiteY6-42" fmla="*/ 2146300 h 2146300"/>
              <a:gd name="connsiteX0-43" fmla="*/ 0 w 3213100"/>
              <a:gd name="connsiteY0-44" fmla="*/ 2146300 h 2146300"/>
              <a:gd name="connsiteX1-45" fmla="*/ 2667000 w 3213100"/>
              <a:gd name="connsiteY1-46" fmla="*/ 279400 h 2146300"/>
              <a:gd name="connsiteX2-47" fmla="*/ 2667000 w 3213100"/>
              <a:gd name="connsiteY2-48" fmla="*/ 0 h 2146300"/>
              <a:gd name="connsiteX3-49" fmla="*/ 3213100 w 3213100"/>
              <a:gd name="connsiteY3-50" fmla="*/ 406400 h 2146300"/>
              <a:gd name="connsiteX4-51" fmla="*/ 2794000 w 3213100"/>
              <a:gd name="connsiteY4-52" fmla="*/ 1028700 h 2146300"/>
              <a:gd name="connsiteX5-53" fmla="*/ 2794000 w 3213100"/>
              <a:gd name="connsiteY5-54" fmla="*/ 800100 h 2146300"/>
              <a:gd name="connsiteX6-55" fmla="*/ 0 w 3213100"/>
              <a:gd name="connsiteY6-56" fmla="*/ 2146300 h 2146300"/>
              <a:gd name="connsiteX0-57" fmla="*/ 0 w 3213100"/>
              <a:gd name="connsiteY0-58" fmla="*/ 2146300 h 2146300"/>
              <a:gd name="connsiteX1-59" fmla="*/ 2667000 w 3213100"/>
              <a:gd name="connsiteY1-60" fmla="*/ 279400 h 2146300"/>
              <a:gd name="connsiteX2-61" fmla="*/ 2667000 w 3213100"/>
              <a:gd name="connsiteY2-62" fmla="*/ 0 h 2146300"/>
              <a:gd name="connsiteX3-63" fmla="*/ 3213100 w 3213100"/>
              <a:gd name="connsiteY3-64" fmla="*/ 406400 h 2146300"/>
              <a:gd name="connsiteX4-65" fmla="*/ 2794000 w 3213100"/>
              <a:gd name="connsiteY4-66" fmla="*/ 1028700 h 2146300"/>
              <a:gd name="connsiteX5-67" fmla="*/ 2794000 w 3213100"/>
              <a:gd name="connsiteY5-68" fmla="*/ 800100 h 2146300"/>
              <a:gd name="connsiteX6-69" fmla="*/ 0 w 3213100"/>
              <a:gd name="connsiteY6-70" fmla="*/ 2146300 h 2146300"/>
              <a:gd name="connsiteX0-71" fmla="*/ 0 w 2377840"/>
              <a:gd name="connsiteY0-72" fmla="*/ 2791247 h 2791247"/>
              <a:gd name="connsiteX1-73" fmla="*/ 1831740 w 2377840"/>
              <a:gd name="connsiteY1-74" fmla="*/ 279400 h 2791247"/>
              <a:gd name="connsiteX2-75" fmla="*/ 1831740 w 2377840"/>
              <a:gd name="connsiteY2-76" fmla="*/ 0 h 2791247"/>
              <a:gd name="connsiteX3-77" fmla="*/ 2377840 w 2377840"/>
              <a:gd name="connsiteY3-78" fmla="*/ 406400 h 2791247"/>
              <a:gd name="connsiteX4-79" fmla="*/ 1958740 w 2377840"/>
              <a:gd name="connsiteY4-80" fmla="*/ 1028700 h 2791247"/>
              <a:gd name="connsiteX5-81" fmla="*/ 1958740 w 2377840"/>
              <a:gd name="connsiteY5-82" fmla="*/ 800100 h 2791247"/>
              <a:gd name="connsiteX6-83" fmla="*/ 0 w 2377840"/>
              <a:gd name="connsiteY6-84" fmla="*/ 2791247 h 2791247"/>
              <a:gd name="connsiteX0-85" fmla="*/ 30974 w 2408814"/>
              <a:gd name="connsiteY0-86" fmla="*/ 2791247 h 2791247"/>
              <a:gd name="connsiteX1-87" fmla="*/ 1862714 w 2408814"/>
              <a:gd name="connsiteY1-88" fmla="*/ 279400 h 2791247"/>
              <a:gd name="connsiteX2-89" fmla="*/ 1862714 w 2408814"/>
              <a:gd name="connsiteY2-90" fmla="*/ 0 h 2791247"/>
              <a:gd name="connsiteX3-91" fmla="*/ 2408814 w 2408814"/>
              <a:gd name="connsiteY3-92" fmla="*/ 406400 h 2791247"/>
              <a:gd name="connsiteX4-93" fmla="*/ 1989714 w 2408814"/>
              <a:gd name="connsiteY4-94" fmla="*/ 1028700 h 2791247"/>
              <a:gd name="connsiteX5-95" fmla="*/ 1989714 w 2408814"/>
              <a:gd name="connsiteY5-96" fmla="*/ 800100 h 2791247"/>
              <a:gd name="connsiteX6-97" fmla="*/ 30974 w 2408814"/>
              <a:gd name="connsiteY6-98" fmla="*/ 2791247 h 2791247"/>
              <a:gd name="connsiteX0-99" fmla="*/ 30974 w 2408814"/>
              <a:gd name="connsiteY0-100" fmla="*/ 2791247 h 2791247"/>
              <a:gd name="connsiteX1-101" fmla="*/ 1862714 w 2408814"/>
              <a:gd name="connsiteY1-102" fmla="*/ 279400 h 2791247"/>
              <a:gd name="connsiteX2-103" fmla="*/ 1862714 w 2408814"/>
              <a:gd name="connsiteY2-104" fmla="*/ 0 h 2791247"/>
              <a:gd name="connsiteX3-105" fmla="*/ 2408814 w 2408814"/>
              <a:gd name="connsiteY3-106" fmla="*/ 406400 h 2791247"/>
              <a:gd name="connsiteX4-107" fmla="*/ 1989714 w 2408814"/>
              <a:gd name="connsiteY4-108" fmla="*/ 1028700 h 2791247"/>
              <a:gd name="connsiteX5-109" fmla="*/ 1989714 w 2408814"/>
              <a:gd name="connsiteY5-110" fmla="*/ 800100 h 2791247"/>
              <a:gd name="connsiteX6-111" fmla="*/ 30974 w 2408814"/>
              <a:gd name="connsiteY6-112" fmla="*/ 2791247 h 2791247"/>
              <a:gd name="connsiteX0-113" fmla="*/ 30974 w 2408814"/>
              <a:gd name="connsiteY0-114" fmla="*/ 2791247 h 2791247"/>
              <a:gd name="connsiteX1-115" fmla="*/ 1862714 w 2408814"/>
              <a:gd name="connsiteY1-116" fmla="*/ 279400 h 2791247"/>
              <a:gd name="connsiteX2-117" fmla="*/ 1862714 w 2408814"/>
              <a:gd name="connsiteY2-118" fmla="*/ 0 h 2791247"/>
              <a:gd name="connsiteX3-119" fmla="*/ 2408814 w 2408814"/>
              <a:gd name="connsiteY3-120" fmla="*/ 406400 h 2791247"/>
              <a:gd name="connsiteX4-121" fmla="*/ 1989714 w 2408814"/>
              <a:gd name="connsiteY4-122" fmla="*/ 1028700 h 2791247"/>
              <a:gd name="connsiteX5-123" fmla="*/ 1989714 w 2408814"/>
              <a:gd name="connsiteY5-124" fmla="*/ 800100 h 2791247"/>
              <a:gd name="connsiteX6-125" fmla="*/ 30974 w 2408814"/>
              <a:gd name="connsiteY6-126" fmla="*/ 2791247 h 2791247"/>
              <a:gd name="connsiteX0-127" fmla="*/ 28845 w 2406685"/>
              <a:gd name="connsiteY0-128" fmla="*/ 2791247 h 2791247"/>
              <a:gd name="connsiteX1-129" fmla="*/ 1860585 w 2406685"/>
              <a:gd name="connsiteY1-130" fmla="*/ 279400 h 2791247"/>
              <a:gd name="connsiteX2-131" fmla="*/ 1860585 w 2406685"/>
              <a:gd name="connsiteY2-132" fmla="*/ 0 h 2791247"/>
              <a:gd name="connsiteX3-133" fmla="*/ 2406685 w 2406685"/>
              <a:gd name="connsiteY3-134" fmla="*/ 406400 h 2791247"/>
              <a:gd name="connsiteX4-135" fmla="*/ 1987585 w 2406685"/>
              <a:gd name="connsiteY4-136" fmla="*/ 1028700 h 2791247"/>
              <a:gd name="connsiteX5-137" fmla="*/ 1987585 w 2406685"/>
              <a:gd name="connsiteY5-138" fmla="*/ 800100 h 2791247"/>
              <a:gd name="connsiteX6-139" fmla="*/ 28845 w 2406685"/>
              <a:gd name="connsiteY6-140" fmla="*/ 2791247 h 2791247"/>
              <a:gd name="connsiteX0-141" fmla="*/ 28845 w 2406685"/>
              <a:gd name="connsiteY0-142" fmla="*/ 2791247 h 2791247"/>
              <a:gd name="connsiteX1-143" fmla="*/ 1860585 w 2406685"/>
              <a:gd name="connsiteY1-144" fmla="*/ 279400 h 2791247"/>
              <a:gd name="connsiteX2-145" fmla="*/ 1860585 w 2406685"/>
              <a:gd name="connsiteY2-146" fmla="*/ 0 h 2791247"/>
              <a:gd name="connsiteX3-147" fmla="*/ 2406685 w 2406685"/>
              <a:gd name="connsiteY3-148" fmla="*/ 406400 h 2791247"/>
              <a:gd name="connsiteX4-149" fmla="*/ 1987585 w 2406685"/>
              <a:gd name="connsiteY4-150" fmla="*/ 1028700 h 2791247"/>
              <a:gd name="connsiteX5-151" fmla="*/ 1892429 w 2406685"/>
              <a:gd name="connsiteY5-152" fmla="*/ 793756 h 2791247"/>
              <a:gd name="connsiteX6-153" fmla="*/ 28845 w 2406685"/>
              <a:gd name="connsiteY6-154" fmla="*/ 2791247 h 2791247"/>
              <a:gd name="connsiteX0-155" fmla="*/ 28845 w 2406685"/>
              <a:gd name="connsiteY0-156" fmla="*/ 2791247 h 2791247"/>
              <a:gd name="connsiteX1-157" fmla="*/ 1860585 w 2406685"/>
              <a:gd name="connsiteY1-158" fmla="*/ 279400 h 2791247"/>
              <a:gd name="connsiteX2-159" fmla="*/ 1860585 w 2406685"/>
              <a:gd name="connsiteY2-160" fmla="*/ 0 h 2791247"/>
              <a:gd name="connsiteX3-161" fmla="*/ 2406685 w 2406685"/>
              <a:gd name="connsiteY3-162" fmla="*/ 406400 h 2791247"/>
              <a:gd name="connsiteX4-163" fmla="*/ 1917804 w 2406685"/>
              <a:gd name="connsiteY4-164" fmla="*/ 1066763 h 2791247"/>
              <a:gd name="connsiteX5-165" fmla="*/ 1892429 w 2406685"/>
              <a:gd name="connsiteY5-166" fmla="*/ 793756 h 2791247"/>
              <a:gd name="connsiteX6-167" fmla="*/ 28845 w 2406685"/>
              <a:gd name="connsiteY6-168" fmla="*/ 2791247 h 2791247"/>
              <a:gd name="connsiteX0-169" fmla="*/ 28845 w 2406685"/>
              <a:gd name="connsiteY0-170" fmla="*/ 2791247 h 2791247"/>
              <a:gd name="connsiteX1-171" fmla="*/ 1860585 w 2406685"/>
              <a:gd name="connsiteY1-172" fmla="*/ 279400 h 2791247"/>
              <a:gd name="connsiteX2-173" fmla="*/ 1860585 w 2406685"/>
              <a:gd name="connsiteY2-174" fmla="*/ 0 h 2791247"/>
              <a:gd name="connsiteX3-175" fmla="*/ 2406685 w 2406685"/>
              <a:gd name="connsiteY3-176" fmla="*/ 406400 h 2791247"/>
              <a:gd name="connsiteX4-177" fmla="*/ 1924148 w 2406685"/>
              <a:gd name="connsiteY4-178" fmla="*/ 1104825 h 2791247"/>
              <a:gd name="connsiteX5-179" fmla="*/ 1892429 w 2406685"/>
              <a:gd name="connsiteY5-180" fmla="*/ 793756 h 2791247"/>
              <a:gd name="connsiteX6-181" fmla="*/ 28845 w 2406685"/>
              <a:gd name="connsiteY6-182" fmla="*/ 2791247 h 2791247"/>
              <a:gd name="connsiteX0-183" fmla="*/ 28845 w 2520872"/>
              <a:gd name="connsiteY0-184" fmla="*/ 2791247 h 2791247"/>
              <a:gd name="connsiteX1-185" fmla="*/ 1860585 w 2520872"/>
              <a:gd name="connsiteY1-186" fmla="*/ 279400 h 2791247"/>
              <a:gd name="connsiteX2-187" fmla="*/ 1860585 w 2520872"/>
              <a:gd name="connsiteY2-188" fmla="*/ 0 h 2791247"/>
              <a:gd name="connsiteX3-189" fmla="*/ 2520872 w 2520872"/>
              <a:gd name="connsiteY3-190" fmla="*/ 450806 h 2791247"/>
              <a:gd name="connsiteX4-191" fmla="*/ 1924148 w 2520872"/>
              <a:gd name="connsiteY4-192" fmla="*/ 1104825 h 2791247"/>
              <a:gd name="connsiteX5-193" fmla="*/ 1892429 w 2520872"/>
              <a:gd name="connsiteY5-194" fmla="*/ 793756 h 2791247"/>
              <a:gd name="connsiteX6-195" fmla="*/ 28845 w 2520872"/>
              <a:gd name="connsiteY6-196" fmla="*/ 2791247 h 2791247"/>
              <a:gd name="connsiteX0-197" fmla="*/ 28845 w 2520872"/>
              <a:gd name="connsiteY0-198" fmla="*/ 2791247 h 2791247"/>
              <a:gd name="connsiteX1-199" fmla="*/ 1860585 w 2520872"/>
              <a:gd name="connsiteY1-200" fmla="*/ 279400 h 2791247"/>
              <a:gd name="connsiteX2-201" fmla="*/ 1860585 w 2520872"/>
              <a:gd name="connsiteY2-202" fmla="*/ 0 h 2791247"/>
              <a:gd name="connsiteX3-203" fmla="*/ 2520872 w 2520872"/>
              <a:gd name="connsiteY3-204" fmla="*/ 450806 h 2791247"/>
              <a:gd name="connsiteX4-205" fmla="*/ 1886086 w 2520872"/>
              <a:gd name="connsiteY4-206" fmla="*/ 1079450 h 2791247"/>
              <a:gd name="connsiteX5-207" fmla="*/ 1892429 w 2520872"/>
              <a:gd name="connsiteY5-208" fmla="*/ 793756 h 2791247"/>
              <a:gd name="connsiteX6-209" fmla="*/ 28845 w 2520872"/>
              <a:gd name="connsiteY6-210" fmla="*/ 2791247 h 2791247"/>
              <a:gd name="connsiteX0-211" fmla="*/ 28845 w 2520872"/>
              <a:gd name="connsiteY0-212" fmla="*/ 2791247 h 2791247"/>
              <a:gd name="connsiteX1-213" fmla="*/ 1860585 w 2520872"/>
              <a:gd name="connsiteY1-214" fmla="*/ 279400 h 2791247"/>
              <a:gd name="connsiteX2-215" fmla="*/ 1860585 w 2520872"/>
              <a:gd name="connsiteY2-216" fmla="*/ 0 h 2791247"/>
              <a:gd name="connsiteX3-217" fmla="*/ 2520872 w 2520872"/>
              <a:gd name="connsiteY3-218" fmla="*/ 450806 h 2791247"/>
              <a:gd name="connsiteX4-219" fmla="*/ 1886086 w 2520872"/>
              <a:gd name="connsiteY4-220" fmla="*/ 1098482 h 2791247"/>
              <a:gd name="connsiteX5-221" fmla="*/ 1892429 w 2520872"/>
              <a:gd name="connsiteY5-222" fmla="*/ 793756 h 2791247"/>
              <a:gd name="connsiteX6-223" fmla="*/ 28845 w 2520872"/>
              <a:gd name="connsiteY6-224" fmla="*/ 2791247 h 2791247"/>
              <a:gd name="connsiteX0-225" fmla="*/ 28845 w 2520872"/>
              <a:gd name="connsiteY0-226" fmla="*/ 2791247 h 2791247"/>
              <a:gd name="connsiteX1-227" fmla="*/ 1860585 w 2520872"/>
              <a:gd name="connsiteY1-228" fmla="*/ 279400 h 2791247"/>
              <a:gd name="connsiteX2-229" fmla="*/ 1860585 w 2520872"/>
              <a:gd name="connsiteY2-230" fmla="*/ 0 h 2791247"/>
              <a:gd name="connsiteX3-231" fmla="*/ 2520872 w 2520872"/>
              <a:gd name="connsiteY3-232" fmla="*/ 450806 h 2791247"/>
              <a:gd name="connsiteX4-233" fmla="*/ 1898774 w 2520872"/>
              <a:gd name="connsiteY4-234" fmla="*/ 1104826 h 2791247"/>
              <a:gd name="connsiteX5-235" fmla="*/ 1892429 w 2520872"/>
              <a:gd name="connsiteY5-236" fmla="*/ 793756 h 2791247"/>
              <a:gd name="connsiteX6-237" fmla="*/ 28845 w 2520872"/>
              <a:gd name="connsiteY6-238" fmla="*/ 2791247 h 2791247"/>
              <a:gd name="connsiteX0-239" fmla="*/ 28845 w 2520872"/>
              <a:gd name="connsiteY0-240" fmla="*/ 2791247 h 2791247"/>
              <a:gd name="connsiteX1-241" fmla="*/ 1860585 w 2520872"/>
              <a:gd name="connsiteY1-242" fmla="*/ 279400 h 2791247"/>
              <a:gd name="connsiteX2-243" fmla="*/ 1860585 w 2520872"/>
              <a:gd name="connsiteY2-244" fmla="*/ 0 h 2791247"/>
              <a:gd name="connsiteX3-245" fmla="*/ 2520872 w 2520872"/>
              <a:gd name="connsiteY3-246" fmla="*/ 450806 h 2791247"/>
              <a:gd name="connsiteX4-247" fmla="*/ 1898774 w 2520872"/>
              <a:gd name="connsiteY4-248" fmla="*/ 1104826 h 2791247"/>
              <a:gd name="connsiteX5-249" fmla="*/ 1892429 w 2520872"/>
              <a:gd name="connsiteY5-250" fmla="*/ 793756 h 2791247"/>
              <a:gd name="connsiteX6-251" fmla="*/ 28845 w 2520872"/>
              <a:gd name="connsiteY6-252" fmla="*/ 2791247 h 2791247"/>
              <a:gd name="connsiteX0-253" fmla="*/ 54202 w 2546229"/>
              <a:gd name="connsiteY0-254" fmla="*/ 2791247 h 2791247"/>
              <a:gd name="connsiteX1-255" fmla="*/ 1885942 w 2546229"/>
              <a:gd name="connsiteY1-256" fmla="*/ 279400 h 2791247"/>
              <a:gd name="connsiteX2-257" fmla="*/ 1885942 w 2546229"/>
              <a:gd name="connsiteY2-258" fmla="*/ 0 h 2791247"/>
              <a:gd name="connsiteX3-259" fmla="*/ 2546229 w 2546229"/>
              <a:gd name="connsiteY3-260" fmla="*/ 450806 h 2791247"/>
              <a:gd name="connsiteX4-261" fmla="*/ 1924131 w 2546229"/>
              <a:gd name="connsiteY4-262" fmla="*/ 1104826 h 2791247"/>
              <a:gd name="connsiteX5-263" fmla="*/ 1917786 w 2546229"/>
              <a:gd name="connsiteY5-264" fmla="*/ 793756 h 2791247"/>
              <a:gd name="connsiteX6-265" fmla="*/ 54202 w 2546229"/>
              <a:gd name="connsiteY6-266" fmla="*/ 2791247 h 2791247"/>
              <a:gd name="connsiteX0-267" fmla="*/ 33005 w 2525032"/>
              <a:gd name="connsiteY0-268" fmla="*/ 2791247 h 2791247"/>
              <a:gd name="connsiteX1-269" fmla="*/ 1864745 w 2525032"/>
              <a:gd name="connsiteY1-270" fmla="*/ 279400 h 2791247"/>
              <a:gd name="connsiteX2-271" fmla="*/ 1864745 w 2525032"/>
              <a:gd name="connsiteY2-272" fmla="*/ 0 h 2791247"/>
              <a:gd name="connsiteX3-273" fmla="*/ 2525032 w 2525032"/>
              <a:gd name="connsiteY3-274" fmla="*/ 450806 h 2791247"/>
              <a:gd name="connsiteX4-275" fmla="*/ 1902934 w 2525032"/>
              <a:gd name="connsiteY4-276" fmla="*/ 1104826 h 2791247"/>
              <a:gd name="connsiteX5-277" fmla="*/ 1896589 w 2525032"/>
              <a:gd name="connsiteY5-278" fmla="*/ 793756 h 2791247"/>
              <a:gd name="connsiteX6-279" fmla="*/ 33005 w 2525032"/>
              <a:gd name="connsiteY6-280" fmla="*/ 2791247 h 2791247"/>
              <a:gd name="connsiteX0-281" fmla="*/ 17588 w 2897981"/>
              <a:gd name="connsiteY0-282" fmla="*/ 2774284 h 2774284"/>
              <a:gd name="connsiteX1-283" fmla="*/ 2237694 w 2897981"/>
              <a:gd name="connsiteY1-284" fmla="*/ 279400 h 2774284"/>
              <a:gd name="connsiteX2-285" fmla="*/ 2237694 w 2897981"/>
              <a:gd name="connsiteY2-286" fmla="*/ 0 h 2774284"/>
              <a:gd name="connsiteX3-287" fmla="*/ 2897981 w 2897981"/>
              <a:gd name="connsiteY3-288" fmla="*/ 450806 h 2774284"/>
              <a:gd name="connsiteX4-289" fmla="*/ 2275883 w 2897981"/>
              <a:gd name="connsiteY4-290" fmla="*/ 1104826 h 2774284"/>
              <a:gd name="connsiteX5-291" fmla="*/ 2269538 w 2897981"/>
              <a:gd name="connsiteY5-292" fmla="*/ 793756 h 2774284"/>
              <a:gd name="connsiteX6-293" fmla="*/ 17588 w 2897981"/>
              <a:gd name="connsiteY6-294" fmla="*/ 2774284 h 2774284"/>
              <a:gd name="connsiteX0-295" fmla="*/ 17588 w 2897981"/>
              <a:gd name="connsiteY0-296" fmla="*/ 2774284 h 2774284"/>
              <a:gd name="connsiteX1-297" fmla="*/ 2237694 w 2897981"/>
              <a:gd name="connsiteY1-298" fmla="*/ 279400 h 2774284"/>
              <a:gd name="connsiteX2-299" fmla="*/ 2237694 w 2897981"/>
              <a:gd name="connsiteY2-300" fmla="*/ 0 h 2774284"/>
              <a:gd name="connsiteX3-301" fmla="*/ 2897981 w 2897981"/>
              <a:gd name="connsiteY3-302" fmla="*/ 450806 h 2774284"/>
              <a:gd name="connsiteX4-303" fmla="*/ 2275883 w 2897981"/>
              <a:gd name="connsiteY4-304" fmla="*/ 1104826 h 2774284"/>
              <a:gd name="connsiteX5-305" fmla="*/ 2269538 w 2897981"/>
              <a:gd name="connsiteY5-306" fmla="*/ 793756 h 2774284"/>
              <a:gd name="connsiteX6-307" fmla="*/ 17588 w 2897981"/>
              <a:gd name="connsiteY6-308" fmla="*/ 2774284 h 2774284"/>
              <a:gd name="connsiteX0-309" fmla="*/ 0 w 2880393"/>
              <a:gd name="connsiteY0-310" fmla="*/ 2774284 h 2774284"/>
              <a:gd name="connsiteX1-311" fmla="*/ 2220106 w 2880393"/>
              <a:gd name="connsiteY1-312" fmla="*/ 279400 h 2774284"/>
              <a:gd name="connsiteX2-313" fmla="*/ 2220106 w 2880393"/>
              <a:gd name="connsiteY2-314" fmla="*/ 0 h 2774284"/>
              <a:gd name="connsiteX3-315" fmla="*/ 2880393 w 2880393"/>
              <a:gd name="connsiteY3-316" fmla="*/ 450806 h 2774284"/>
              <a:gd name="connsiteX4-317" fmla="*/ 2258295 w 2880393"/>
              <a:gd name="connsiteY4-318" fmla="*/ 1104826 h 2774284"/>
              <a:gd name="connsiteX5-319" fmla="*/ 2251950 w 2880393"/>
              <a:gd name="connsiteY5-320" fmla="*/ 793756 h 2774284"/>
              <a:gd name="connsiteX6-321" fmla="*/ 0 w 2880393"/>
              <a:gd name="connsiteY6-322" fmla="*/ 2774284 h 2774284"/>
              <a:gd name="connsiteX0-323" fmla="*/ 0 w 2880393"/>
              <a:gd name="connsiteY0-324" fmla="*/ 2774284 h 2774284"/>
              <a:gd name="connsiteX1-325" fmla="*/ 2220106 w 2880393"/>
              <a:gd name="connsiteY1-326" fmla="*/ 279400 h 2774284"/>
              <a:gd name="connsiteX2-327" fmla="*/ 2220106 w 2880393"/>
              <a:gd name="connsiteY2-328" fmla="*/ 0 h 2774284"/>
              <a:gd name="connsiteX3-329" fmla="*/ 2880393 w 2880393"/>
              <a:gd name="connsiteY3-330" fmla="*/ 450806 h 2774284"/>
              <a:gd name="connsiteX4-331" fmla="*/ 2258295 w 2880393"/>
              <a:gd name="connsiteY4-332" fmla="*/ 1104826 h 2774284"/>
              <a:gd name="connsiteX5-333" fmla="*/ 2251950 w 2880393"/>
              <a:gd name="connsiteY5-334" fmla="*/ 793756 h 2774284"/>
              <a:gd name="connsiteX6-335" fmla="*/ 0 w 2880393"/>
              <a:gd name="connsiteY6-336" fmla="*/ 2774284 h 2774284"/>
              <a:gd name="connsiteX0-337" fmla="*/ 0 w 2880393"/>
              <a:gd name="connsiteY0-338" fmla="*/ 2774284 h 2774284"/>
              <a:gd name="connsiteX1-339" fmla="*/ 2220106 w 2880393"/>
              <a:gd name="connsiteY1-340" fmla="*/ 279400 h 2774284"/>
              <a:gd name="connsiteX2-341" fmla="*/ 2220106 w 2880393"/>
              <a:gd name="connsiteY2-342" fmla="*/ 0 h 2774284"/>
              <a:gd name="connsiteX3-343" fmla="*/ 2880393 w 2880393"/>
              <a:gd name="connsiteY3-344" fmla="*/ 450806 h 2774284"/>
              <a:gd name="connsiteX4-345" fmla="*/ 2258295 w 2880393"/>
              <a:gd name="connsiteY4-346" fmla="*/ 1104826 h 2774284"/>
              <a:gd name="connsiteX5-347" fmla="*/ 2251950 w 2880393"/>
              <a:gd name="connsiteY5-348" fmla="*/ 793756 h 2774284"/>
              <a:gd name="connsiteX6-349" fmla="*/ 0 w 2880393"/>
              <a:gd name="connsiteY6-350" fmla="*/ 2774284 h 2774284"/>
              <a:gd name="connsiteX0-351" fmla="*/ 0 w 2765321"/>
              <a:gd name="connsiteY0-352" fmla="*/ 2774284 h 2774284"/>
              <a:gd name="connsiteX1-353" fmla="*/ 2220106 w 2765321"/>
              <a:gd name="connsiteY1-354" fmla="*/ 279400 h 2774284"/>
              <a:gd name="connsiteX2-355" fmla="*/ 2220106 w 2765321"/>
              <a:gd name="connsiteY2-356" fmla="*/ 0 h 2774284"/>
              <a:gd name="connsiteX3-357" fmla="*/ 2765321 w 2765321"/>
              <a:gd name="connsiteY3-358" fmla="*/ 450806 h 2774284"/>
              <a:gd name="connsiteX4-359" fmla="*/ 2258295 w 2765321"/>
              <a:gd name="connsiteY4-360" fmla="*/ 1104826 h 2774284"/>
              <a:gd name="connsiteX5-361" fmla="*/ 2251950 w 2765321"/>
              <a:gd name="connsiteY5-362" fmla="*/ 793756 h 2774284"/>
              <a:gd name="connsiteX6-363" fmla="*/ 0 w 2765321"/>
              <a:gd name="connsiteY6-364" fmla="*/ 2774284 h 2774284"/>
              <a:gd name="connsiteX0-365" fmla="*/ 0 w 2621059"/>
              <a:gd name="connsiteY0-366" fmla="*/ 2774284 h 2774284"/>
              <a:gd name="connsiteX1-367" fmla="*/ 2220106 w 2621059"/>
              <a:gd name="connsiteY1-368" fmla="*/ 279400 h 2774284"/>
              <a:gd name="connsiteX2-369" fmla="*/ 2220106 w 2621059"/>
              <a:gd name="connsiteY2-370" fmla="*/ 0 h 2774284"/>
              <a:gd name="connsiteX3-371" fmla="*/ 2621059 w 2621059"/>
              <a:gd name="connsiteY3-372" fmla="*/ 450806 h 2774284"/>
              <a:gd name="connsiteX4-373" fmla="*/ 2258295 w 2621059"/>
              <a:gd name="connsiteY4-374" fmla="*/ 1104826 h 2774284"/>
              <a:gd name="connsiteX5-375" fmla="*/ 2251950 w 2621059"/>
              <a:gd name="connsiteY5-376" fmla="*/ 793756 h 2774284"/>
              <a:gd name="connsiteX6-377" fmla="*/ 0 w 2621059"/>
              <a:gd name="connsiteY6-378" fmla="*/ 2774284 h 27742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1059" h="2774284">
                <a:moveTo>
                  <a:pt x="0" y="2774284"/>
                </a:moveTo>
                <a:cubicBezTo>
                  <a:pt x="14399" y="2328646"/>
                  <a:pt x="454612" y="531684"/>
                  <a:pt x="2220106" y="279400"/>
                </a:cubicBezTo>
                <a:lnTo>
                  <a:pt x="2220106" y="0"/>
                </a:lnTo>
                <a:lnTo>
                  <a:pt x="2621059" y="450806"/>
                </a:lnTo>
                <a:lnTo>
                  <a:pt x="2258295" y="1104826"/>
                </a:lnTo>
                <a:lnTo>
                  <a:pt x="2251950" y="793756"/>
                </a:lnTo>
                <a:cubicBezTo>
                  <a:pt x="1134559" y="956583"/>
                  <a:pt x="366193" y="1801969"/>
                  <a:pt x="0" y="2774284"/>
                </a:cubicBezTo>
                <a:close/>
              </a:path>
            </a:pathLst>
          </a:custGeom>
          <a:solidFill>
            <a:srgbClr val="55365F"/>
          </a:solidFill>
          <a:ln>
            <a:noFill/>
          </a:ln>
          <a:effectLst/>
          <a:scene3d>
            <a:camera prst="orthographicFront"/>
            <a:lightRig rig="soft" dir="t">
              <a:rot lat="0" lon="0" rev="1800000"/>
            </a:lightRig>
          </a:scene3d>
          <a:sp3d prstMaterial="plastic">
            <a:bevelB/>
          </a:sp3d>
        </p:spPr>
        <p:txBody>
          <a:bodyPr/>
          <a:lstStyle/>
          <a:p>
            <a:pPr defTabSz="685800"/>
            <a:endParaRPr lang="zh-CN" altLang="en-US" sz="135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783513" y="3076764"/>
            <a:ext cx="127348" cy="127348"/>
          </a:xfrm>
          <a:prstGeom prst="ellipse">
            <a:avLst/>
          </a:prstGeom>
          <a:solidFill>
            <a:srgbClr val="F3E6D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455857" y="2371350"/>
            <a:ext cx="228766" cy="228766"/>
          </a:xfrm>
          <a:prstGeom prst="ellipse">
            <a:avLst/>
          </a:prstGeom>
          <a:solidFill>
            <a:srgbClr val="F3E6D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452619" y="1820107"/>
            <a:ext cx="312969" cy="312969"/>
          </a:xfrm>
          <a:prstGeom prst="ellipse">
            <a:avLst/>
          </a:prstGeom>
          <a:solidFill>
            <a:srgbClr val="F3E6D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 bwMode="auto">
          <a:xfrm>
            <a:off x="6472890" y="1078903"/>
            <a:ext cx="1028700" cy="568325"/>
            <a:chOff x="467544" y="801103"/>
            <a:chExt cx="936104" cy="516958"/>
          </a:xfrm>
        </p:grpSpPr>
        <p:sp>
          <p:nvSpPr>
            <p:cNvPr id="10" name="圆角矩形 9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06548" y="822764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12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3" name="组合 12"/>
          <p:cNvGrpSpPr/>
          <p:nvPr/>
        </p:nvGrpSpPr>
        <p:grpSpPr bwMode="auto">
          <a:xfrm>
            <a:off x="2789890" y="1993303"/>
            <a:ext cx="1028700" cy="568325"/>
            <a:chOff x="4149301" y="801103"/>
            <a:chExt cx="936104" cy="516958"/>
          </a:xfrm>
        </p:grpSpPr>
        <p:sp>
          <p:nvSpPr>
            <p:cNvPr id="14" name="圆角矩形 13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188305" y="822764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8 w 36"/>
                  <a:gd name="T1" fmla="*/ 0 h 21"/>
                  <a:gd name="T2" fmla="*/ 0 w 36"/>
                  <a:gd name="T3" fmla="*/ 11 h 21"/>
                  <a:gd name="T4" fmla="*/ 18 w 36"/>
                  <a:gd name="T5" fmla="*/ 21 h 21"/>
                  <a:gd name="T6" fmla="*/ 36 w 36"/>
                  <a:gd name="T7" fmla="*/ 11 h 21"/>
                  <a:gd name="T8" fmla="*/ 18 w 36"/>
                  <a:gd name="T9" fmla="*/ 0 h 21"/>
                  <a:gd name="T10" fmla="*/ 18 w 36"/>
                  <a:gd name="T11" fmla="*/ 20 h 21"/>
                  <a:gd name="T12" fmla="*/ 1 w 36"/>
                  <a:gd name="T13" fmla="*/ 11 h 21"/>
                  <a:gd name="T14" fmla="*/ 18 w 36"/>
                  <a:gd name="T15" fmla="*/ 1 h 21"/>
                  <a:gd name="T16" fmla="*/ 35 w 36"/>
                  <a:gd name="T17" fmla="*/ 11 h 21"/>
                  <a:gd name="T18" fmla="*/ 18 w 36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6 w 32"/>
                  <a:gd name="T1" fmla="*/ 0 h 17"/>
                  <a:gd name="T2" fmla="*/ 0 w 32"/>
                  <a:gd name="T3" fmla="*/ 8 h 17"/>
                  <a:gd name="T4" fmla="*/ 16 w 32"/>
                  <a:gd name="T5" fmla="*/ 17 h 17"/>
                  <a:gd name="T6" fmla="*/ 32 w 32"/>
                  <a:gd name="T7" fmla="*/ 9 h 17"/>
                  <a:gd name="T8" fmla="*/ 16 w 32"/>
                  <a:gd name="T9" fmla="*/ 0 h 17"/>
                  <a:gd name="T10" fmla="*/ 4 w 32"/>
                  <a:gd name="T11" fmla="*/ 7 h 17"/>
                  <a:gd name="T12" fmla="*/ 2 w 32"/>
                  <a:gd name="T13" fmla="*/ 5 h 17"/>
                  <a:gd name="T14" fmla="*/ 13 w 32"/>
                  <a:gd name="T15" fmla="*/ 5 h 17"/>
                  <a:gd name="T16" fmla="*/ 13 w 32"/>
                  <a:gd name="T17" fmla="*/ 7 h 17"/>
                  <a:gd name="T18" fmla="*/ 4 w 32"/>
                  <a:gd name="T19" fmla="*/ 7 h 17"/>
                  <a:gd name="T20" fmla="*/ 4 w 32"/>
                  <a:gd name="T21" fmla="*/ 8 h 17"/>
                  <a:gd name="T22" fmla="*/ 13 w 32"/>
                  <a:gd name="T23" fmla="*/ 8 h 17"/>
                  <a:gd name="T24" fmla="*/ 13 w 32"/>
                  <a:gd name="T25" fmla="*/ 10 h 17"/>
                  <a:gd name="T26" fmla="*/ 5 w 32"/>
                  <a:gd name="T27" fmla="*/ 9 h 17"/>
                  <a:gd name="T28" fmla="*/ 4 w 32"/>
                  <a:gd name="T29" fmla="*/ 8 h 17"/>
                  <a:gd name="T30" fmla="*/ 13 w 32"/>
                  <a:gd name="T31" fmla="*/ 12 h 17"/>
                  <a:gd name="T32" fmla="*/ 11 w 32"/>
                  <a:gd name="T33" fmla="*/ 13 h 17"/>
                  <a:gd name="T34" fmla="*/ 7 w 32"/>
                  <a:gd name="T35" fmla="*/ 13 h 17"/>
                  <a:gd name="T36" fmla="*/ 6 w 32"/>
                  <a:gd name="T37" fmla="*/ 12 h 17"/>
                  <a:gd name="T38" fmla="*/ 10 w 32"/>
                  <a:gd name="T39" fmla="*/ 12 h 17"/>
                  <a:gd name="T40" fmla="*/ 13 w 32"/>
                  <a:gd name="T41" fmla="*/ 10 h 17"/>
                  <a:gd name="T42" fmla="*/ 13 w 32"/>
                  <a:gd name="T43" fmla="*/ 12 h 17"/>
                  <a:gd name="T44" fmla="*/ 19 w 32"/>
                  <a:gd name="T45" fmla="*/ 15 h 17"/>
                  <a:gd name="T46" fmla="*/ 13 w 32"/>
                  <a:gd name="T47" fmla="*/ 15 h 17"/>
                  <a:gd name="T48" fmla="*/ 13 w 32"/>
                  <a:gd name="T49" fmla="*/ 14 h 17"/>
                  <a:gd name="T50" fmla="*/ 15 w 32"/>
                  <a:gd name="T51" fmla="*/ 13 h 17"/>
                  <a:gd name="T52" fmla="*/ 15 w 32"/>
                  <a:gd name="T53" fmla="*/ 5 h 17"/>
                  <a:gd name="T54" fmla="*/ 14 w 32"/>
                  <a:gd name="T55" fmla="*/ 4 h 17"/>
                  <a:gd name="T56" fmla="*/ 13 w 32"/>
                  <a:gd name="T57" fmla="*/ 4 h 17"/>
                  <a:gd name="T58" fmla="*/ 13 w 32"/>
                  <a:gd name="T59" fmla="*/ 3 h 17"/>
                  <a:gd name="T60" fmla="*/ 16 w 32"/>
                  <a:gd name="T61" fmla="*/ 2 h 17"/>
                  <a:gd name="T62" fmla="*/ 17 w 32"/>
                  <a:gd name="T63" fmla="*/ 2 h 17"/>
                  <a:gd name="T64" fmla="*/ 18 w 32"/>
                  <a:gd name="T65" fmla="*/ 2 h 17"/>
                  <a:gd name="T66" fmla="*/ 17 w 32"/>
                  <a:gd name="T67" fmla="*/ 13 h 17"/>
                  <a:gd name="T68" fmla="*/ 18 w 32"/>
                  <a:gd name="T69" fmla="*/ 14 h 17"/>
                  <a:gd name="T70" fmla="*/ 19 w 32"/>
                  <a:gd name="T71" fmla="*/ 14 h 17"/>
                  <a:gd name="T72" fmla="*/ 19 w 32"/>
                  <a:gd name="T73" fmla="*/ 15 h 17"/>
                  <a:gd name="T74" fmla="*/ 25 w 32"/>
                  <a:gd name="T75" fmla="*/ 13 h 17"/>
                  <a:gd name="T76" fmla="*/ 22 w 32"/>
                  <a:gd name="T77" fmla="*/ 13 h 17"/>
                  <a:gd name="T78" fmla="*/ 20 w 32"/>
                  <a:gd name="T79" fmla="*/ 12 h 17"/>
                  <a:gd name="T80" fmla="*/ 19 w 32"/>
                  <a:gd name="T81" fmla="*/ 12 h 17"/>
                  <a:gd name="T82" fmla="*/ 19 w 32"/>
                  <a:gd name="T83" fmla="*/ 11 h 17"/>
                  <a:gd name="T84" fmla="*/ 20 w 32"/>
                  <a:gd name="T85" fmla="*/ 11 h 17"/>
                  <a:gd name="T86" fmla="*/ 22 w 32"/>
                  <a:gd name="T87" fmla="*/ 12 h 17"/>
                  <a:gd name="T88" fmla="*/ 26 w 32"/>
                  <a:gd name="T89" fmla="*/ 12 h 17"/>
                  <a:gd name="T90" fmla="*/ 25 w 32"/>
                  <a:gd name="T91" fmla="*/ 13 h 17"/>
                  <a:gd name="T92" fmla="*/ 27 w 32"/>
                  <a:gd name="T93" fmla="*/ 10 h 17"/>
                  <a:gd name="T94" fmla="*/ 19 w 32"/>
                  <a:gd name="T95" fmla="*/ 10 h 17"/>
                  <a:gd name="T96" fmla="*/ 19 w 32"/>
                  <a:gd name="T97" fmla="*/ 8 h 17"/>
                  <a:gd name="T98" fmla="*/ 28 w 32"/>
                  <a:gd name="T99" fmla="*/ 8 h 17"/>
                  <a:gd name="T100" fmla="*/ 27 w 32"/>
                  <a:gd name="T101" fmla="*/ 10 h 17"/>
                  <a:gd name="T102" fmla="*/ 28 w 32"/>
                  <a:gd name="T103" fmla="*/ 7 h 17"/>
                  <a:gd name="T104" fmla="*/ 19 w 32"/>
                  <a:gd name="T105" fmla="*/ 7 h 17"/>
                  <a:gd name="T106" fmla="*/ 19 w 32"/>
                  <a:gd name="T107" fmla="*/ 4 h 17"/>
                  <a:gd name="T108" fmla="*/ 20 w 32"/>
                  <a:gd name="T109" fmla="*/ 4 h 17"/>
                  <a:gd name="T110" fmla="*/ 20 w 32"/>
                  <a:gd name="T111" fmla="*/ 5 h 17"/>
                  <a:gd name="T112" fmla="*/ 30 w 32"/>
                  <a:gd name="T113" fmla="*/ 5 h 17"/>
                  <a:gd name="T114" fmla="*/ 28 w 32"/>
                  <a:gd name="T115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 bwMode="auto">
          <a:xfrm>
            <a:off x="4017027" y="2010766"/>
            <a:ext cx="1028700" cy="568325"/>
            <a:chOff x="7612818" y="801103"/>
            <a:chExt cx="936104" cy="516958"/>
          </a:xfrm>
        </p:grpSpPr>
        <p:sp>
          <p:nvSpPr>
            <p:cNvPr id="20" name="圆角矩形 19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651823" y="819875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22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3" name="组合 22"/>
          <p:cNvGrpSpPr/>
          <p:nvPr/>
        </p:nvGrpSpPr>
        <p:grpSpPr>
          <a:xfrm>
            <a:off x="1239354" y="1314426"/>
            <a:ext cx="123671" cy="96208"/>
            <a:chOff x="2444143" y="524567"/>
            <a:chExt cx="112510" cy="87526"/>
          </a:xfrm>
          <a:solidFill>
            <a:srgbClr val="963644"/>
          </a:solidFill>
        </p:grpSpPr>
        <p:sp>
          <p:nvSpPr>
            <p:cNvPr id="24" name="燕尾形 23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963644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7699729" y="4013270"/>
            <a:ext cx="123671" cy="96208"/>
            <a:chOff x="2444143" y="524567"/>
            <a:chExt cx="112510" cy="87526"/>
          </a:xfrm>
          <a:solidFill>
            <a:srgbClr val="55365F"/>
          </a:solidFill>
        </p:grpSpPr>
        <p:sp>
          <p:nvSpPr>
            <p:cNvPr id="27" name="燕尾形 26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flipH="1">
            <a:off x="7699729" y="1314426"/>
            <a:ext cx="123671" cy="96208"/>
            <a:chOff x="2444143" y="524567"/>
            <a:chExt cx="112510" cy="87526"/>
          </a:xfrm>
          <a:solidFill>
            <a:srgbClr val="963644"/>
          </a:solidFill>
        </p:grpSpPr>
        <p:sp>
          <p:nvSpPr>
            <p:cNvPr id="33" name="燕尾形 32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963644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V="1">
            <a:off x="1239354" y="4013270"/>
            <a:ext cx="123671" cy="96208"/>
            <a:chOff x="2444143" y="524567"/>
            <a:chExt cx="112510" cy="87526"/>
          </a:xfrm>
          <a:solidFill>
            <a:srgbClr val="55365F"/>
          </a:solidFill>
        </p:grpSpPr>
        <p:sp>
          <p:nvSpPr>
            <p:cNvPr id="36" name="燕尾形 35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1561165" y="1078903"/>
            <a:ext cx="1028700" cy="568325"/>
            <a:chOff x="1442717" y="1215533"/>
            <a:chExt cx="1028963" cy="568239"/>
          </a:xfrm>
        </p:grpSpPr>
        <p:grpSp>
          <p:nvGrpSpPr>
            <p:cNvPr id="39" name="组合 38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1703610" y="822764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0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组合 42"/>
          <p:cNvGrpSpPr/>
          <p:nvPr/>
        </p:nvGrpSpPr>
        <p:grpSpPr bwMode="auto">
          <a:xfrm>
            <a:off x="2789890" y="1078903"/>
            <a:ext cx="1028700" cy="568325"/>
            <a:chOff x="2750118" y="1215533"/>
            <a:chExt cx="1028963" cy="568239"/>
          </a:xfrm>
        </p:grpSpPr>
        <p:grpSp>
          <p:nvGrpSpPr>
            <p:cNvPr id="44" name="组合 43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94228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46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图片 46" descr="yuan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 bwMode="auto">
          <a:xfrm>
            <a:off x="4017027" y="1078903"/>
            <a:ext cx="1028700" cy="568325"/>
            <a:chOff x="4057520" y="1215533"/>
            <a:chExt cx="1028963" cy="568239"/>
          </a:xfrm>
        </p:grpSpPr>
        <p:grpSp>
          <p:nvGrpSpPr>
            <p:cNvPr id="55" name="组合 54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506549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6" name="图片 55" descr="标志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58"/>
          <p:cNvGrpSpPr/>
          <p:nvPr/>
        </p:nvGrpSpPr>
        <p:grpSpPr bwMode="auto">
          <a:xfrm>
            <a:off x="5244165" y="1078903"/>
            <a:ext cx="1028700" cy="568325"/>
            <a:chOff x="5364921" y="1215533"/>
            <a:chExt cx="1028963" cy="568239"/>
          </a:xfrm>
        </p:grpSpPr>
        <p:grpSp>
          <p:nvGrpSpPr>
            <p:cNvPr id="60" name="组合 59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8945459" y="24252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组合 63"/>
          <p:cNvGrpSpPr/>
          <p:nvPr/>
        </p:nvGrpSpPr>
        <p:grpSpPr bwMode="auto">
          <a:xfrm>
            <a:off x="334027" y="1977428"/>
            <a:ext cx="1028700" cy="568325"/>
            <a:chOff x="135315" y="2115148"/>
            <a:chExt cx="1028963" cy="568239"/>
          </a:xfrm>
        </p:grpSpPr>
        <p:grpSp>
          <p:nvGrpSpPr>
            <p:cNvPr id="65" name="组合 64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5412399" y="822764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组合 68"/>
          <p:cNvGrpSpPr/>
          <p:nvPr/>
        </p:nvGrpSpPr>
        <p:grpSpPr bwMode="auto">
          <a:xfrm>
            <a:off x="1561165" y="1977428"/>
            <a:ext cx="1028700" cy="568325"/>
            <a:chOff x="1442717" y="2115148"/>
            <a:chExt cx="1028963" cy="568239"/>
          </a:xfrm>
        </p:grpSpPr>
        <p:grpSp>
          <p:nvGrpSpPr>
            <p:cNvPr id="70" name="组合 69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1703610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1" name="Picture 5" descr="中国邮政标志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4" name="组合 73"/>
          <p:cNvGrpSpPr/>
          <p:nvPr/>
        </p:nvGrpSpPr>
        <p:grpSpPr bwMode="auto">
          <a:xfrm>
            <a:off x="5244165" y="2010766"/>
            <a:ext cx="1028700" cy="568325"/>
            <a:chOff x="5364921" y="2148001"/>
            <a:chExt cx="1028963" cy="568239"/>
          </a:xfrm>
        </p:grpSpPr>
        <p:grpSp>
          <p:nvGrpSpPr>
            <p:cNvPr id="75" name="组合 74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83" name="圆角矩形 82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7651822" y="1633190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77" name="组合 76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79" name="图片 78" descr="5-2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0" name="图片 79" descr="5-3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2" name="图片 81" descr="5-4.png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78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6" name="组合 85"/>
          <p:cNvGrpSpPr/>
          <p:nvPr/>
        </p:nvGrpSpPr>
        <p:grpSpPr bwMode="auto">
          <a:xfrm>
            <a:off x="6472890" y="1977428"/>
            <a:ext cx="1028700" cy="568325"/>
            <a:chOff x="6672323" y="2115148"/>
            <a:chExt cx="1028963" cy="568239"/>
          </a:xfrm>
        </p:grpSpPr>
        <p:grpSp>
          <p:nvGrpSpPr>
            <p:cNvPr id="87" name="组合 86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89" name="圆角矩形 88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8945459" y="819876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8" name="图片 87" descr="6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组合 90"/>
          <p:cNvGrpSpPr/>
          <p:nvPr/>
        </p:nvGrpSpPr>
        <p:grpSpPr bwMode="auto">
          <a:xfrm>
            <a:off x="7700027" y="1977428"/>
            <a:ext cx="1028700" cy="568325"/>
            <a:chOff x="7979723" y="2115148"/>
            <a:chExt cx="1028963" cy="568239"/>
          </a:xfrm>
        </p:grpSpPr>
        <p:grpSp>
          <p:nvGrpSpPr>
            <p:cNvPr id="92" name="组合 91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105" name="圆角矩形 104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圆角矩形 105"/>
              <p:cNvSpPr/>
              <p:nvPr/>
            </p:nvSpPr>
            <p:spPr>
              <a:xfrm>
                <a:off x="1703611" y="2428167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9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50"/>
                <a:ext cx="1706" cy="176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"/>
              <p:cNvSpPr/>
              <p:nvPr/>
            </p:nvSpPr>
            <p:spPr bwMode="auto">
              <a:xfrm>
                <a:off x="2570" y="1750"/>
                <a:ext cx="244" cy="897"/>
              </a:xfrm>
              <a:custGeom>
                <a:avLst/>
                <a:gdLst/>
                <a:ahLst/>
                <a:cxnLst>
                  <a:cxn ang="0">
                    <a:pos x="0" y="85"/>
                  </a:cxn>
                  <a:cxn ang="0">
                    <a:pos x="244" y="0"/>
                  </a:cxn>
                  <a:cxn ang="0">
                    <a:pos x="244" y="150"/>
                  </a:cxn>
                  <a:cxn ang="0">
                    <a:pos x="166" y="178"/>
                  </a:cxn>
                  <a:cxn ang="0">
                    <a:pos x="166" y="208"/>
                  </a:cxn>
                  <a:cxn ang="0">
                    <a:pos x="243" y="180"/>
                  </a:cxn>
                  <a:cxn ang="0">
                    <a:pos x="243" y="385"/>
                  </a:cxn>
                  <a:cxn ang="0">
                    <a:pos x="168" y="410"/>
                  </a:cxn>
                  <a:cxn ang="0">
                    <a:pos x="168" y="892"/>
                  </a:cxn>
                  <a:cxn ang="0">
                    <a:pos x="100" y="874"/>
                  </a:cxn>
                  <a:cxn ang="0">
                    <a:pos x="100" y="431"/>
                  </a:cxn>
                  <a:cxn ang="0">
                    <a:pos x="1" y="466"/>
                  </a:cxn>
                  <a:cxn ang="0">
                    <a:pos x="1" y="271"/>
                  </a:cxn>
                  <a:cxn ang="0">
                    <a:pos x="100" y="232"/>
                  </a:cxn>
                  <a:cxn ang="0">
                    <a:pos x="99" y="204"/>
                  </a:cxn>
                  <a:cxn ang="0">
                    <a:pos x="0" y="241"/>
                  </a:cxn>
                  <a:cxn ang="0">
                    <a:pos x="0" y="85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/>
                <a:ahLst/>
                <a:cxnLst>
                  <a:cxn ang="0">
                    <a:pos x="0" y="25"/>
                  </a:cxn>
                  <a:cxn ang="0">
                    <a:pos x="0" y="379"/>
                  </a:cxn>
                  <a:cxn ang="0">
                    <a:pos x="72" y="397"/>
                  </a:cxn>
                  <a:cxn ang="0">
                    <a:pos x="72" y="0"/>
                  </a:cxn>
                  <a:cxn ang="0">
                    <a:pos x="0" y="25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/>
                <a:ahLst/>
                <a:cxnLst>
                  <a:cxn ang="0">
                    <a:pos x="1" y="486"/>
                  </a:cxn>
                  <a:cxn ang="0">
                    <a:pos x="55" y="501"/>
                  </a:cxn>
                  <a:cxn ang="0">
                    <a:pos x="55" y="0"/>
                  </a:cxn>
                  <a:cxn ang="0">
                    <a:pos x="0" y="19"/>
                  </a:cxn>
                  <a:cxn ang="0">
                    <a:pos x="1" y="486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8"/>
              <p:cNvSpPr/>
              <p:nvPr/>
            </p:nvSpPr>
            <p:spPr bwMode="auto">
              <a:xfrm>
                <a:off x="2841" y="1750"/>
                <a:ext cx="111" cy="20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51"/>
                  </a:cxn>
                  <a:cxn ang="0">
                    <a:pos x="114" y="205"/>
                  </a:cxn>
                  <a:cxn ang="0">
                    <a:pos x="114" y="51"/>
                  </a:cxn>
                  <a:cxn ang="0">
                    <a:pos x="0" y="0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07" y="49"/>
                  </a:cxn>
                  <a:cxn ang="0">
                    <a:pos x="107" y="203"/>
                  </a:cxn>
                  <a:cxn ang="0">
                    <a:pos x="0" y="154"/>
                  </a:cxn>
                  <a:cxn ang="0">
                    <a:pos x="2" y="0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1" y="116"/>
                  </a:cxn>
                  <a:cxn ang="0">
                    <a:pos x="241" y="331"/>
                  </a:cxn>
                  <a:cxn ang="0">
                    <a:pos x="153" y="287"/>
                  </a:cxn>
                  <a:cxn ang="0">
                    <a:pos x="153" y="691"/>
                  </a:cxn>
                  <a:cxn ang="0">
                    <a:pos x="82" y="715"/>
                  </a:cxn>
                  <a:cxn ang="0">
                    <a:pos x="82" y="254"/>
                  </a:cxn>
                  <a:cxn ang="0">
                    <a:pos x="0" y="214"/>
                  </a:cxn>
                  <a:cxn ang="0">
                    <a:pos x="0" y="0"/>
                  </a:cxn>
                  <a:cxn ang="0">
                    <a:pos x="96" y="172"/>
                  </a:cxn>
                  <a:cxn ang="0">
                    <a:pos x="139" y="191"/>
                  </a:cxn>
                  <a:cxn ang="0">
                    <a:pos x="139" y="139"/>
                  </a:cxn>
                  <a:cxn ang="0">
                    <a:pos x="96" y="119"/>
                  </a:cxn>
                  <a:cxn ang="0">
                    <a:pos x="96" y="172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0" y="36"/>
                  </a:cxn>
                  <a:cxn ang="0">
                    <a:pos x="70" y="343"/>
                  </a:cxn>
                  <a:cxn ang="0">
                    <a:pos x="0" y="367"/>
                  </a:cxn>
                  <a:cxn ang="0">
                    <a:pos x="0" y="0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6" y="35"/>
                  </a:cxn>
                  <a:cxn ang="0">
                    <a:pos x="66" y="479"/>
                  </a:cxn>
                  <a:cxn ang="0">
                    <a:pos x="1" y="495"/>
                  </a:cxn>
                  <a:cxn ang="0">
                    <a:pos x="0" y="0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/>
                <a:ahLst/>
                <a:cxnLst>
                  <a:cxn ang="0">
                    <a:pos x="549" y="533"/>
                  </a:cxn>
                  <a:cxn ang="0">
                    <a:pos x="184" y="295"/>
                  </a:cxn>
                  <a:cxn ang="0">
                    <a:pos x="387" y="84"/>
                  </a:cxn>
                  <a:cxn ang="0">
                    <a:pos x="387" y="49"/>
                  </a:cxn>
                  <a:cxn ang="0">
                    <a:pos x="92" y="295"/>
                  </a:cxn>
                  <a:cxn ang="0">
                    <a:pos x="491" y="556"/>
                  </a:cxn>
                  <a:cxn ang="0">
                    <a:pos x="491" y="699"/>
                  </a:cxn>
                  <a:cxn ang="0">
                    <a:pos x="555" y="699"/>
                  </a:cxn>
                  <a:cxn ang="0">
                    <a:pos x="555" y="533"/>
                  </a:cxn>
                  <a:cxn ang="0">
                    <a:pos x="549" y="533"/>
                  </a:cxn>
                  <a:cxn ang="0">
                    <a:pos x="68" y="295"/>
                  </a:cxn>
                  <a:cxn ang="0">
                    <a:pos x="387" y="32"/>
                  </a:cxn>
                  <a:cxn ang="0">
                    <a:pos x="387" y="1"/>
                  </a:cxn>
                  <a:cxn ang="0">
                    <a:pos x="0" y="295"/>
                  </a:cxn>
                  <a:cxn ang="0">
                    <a:pos x="399" y="590"/>
                  </a:cxn>
                  <a:cxn ang="0">
                    <a:pos x="399" y="699"/>
                  </a:cxn>
                  <a:cxn ang="0">
                    <a:pos x="463" y="699"/>
                  </a:cxn>
                  <a:cxn ang="0">
                    <a:pos x="463" y="569"/>
                  </a:cxn>
                  <a:cxn ang="0">
                    <a:pos x="459" y="569"/>
                  </a:cxn>
                  <a:cxn ang="0">
                    <a:pos x="68" y="295"/>
                  </a:cxn>
                  <a:cxn ang="0">
                    <a:pos x="742" y="0"/>
                  </a:cxn>
                  <a:cxn ang="0">
                    <a:pos x="742" y="31"/>
                  </a:cxn>
                  <a:cxn ang="0">
                    <a:pos x="1067" y="295"/>
                  </a:cxn>
                  <a:cxn ang="0">
                    <a:pos x="672" y="570"/>
                  </a:cxn>
                  <a:cxn ang="0">
                    <a:pos x="667" y="570"/>
                  </a:cxn>
                  <a:cxn ang="0">
                    <a:pos x="667" y="699"/>
                  </a:cxn>
                  <a:cxn ang="0">
                    <a:pos x="731" y="699"/>
                  </a:cxn>
                  <a:cxn ang="0">
                    <a:pos x="731" y="591"/>
                  </a:cxn>
                  <a:cxn ang="0">
                    <a:pos x="1135" y="295"/>
                  </a:cxn>
                  <a:cxn ang="0">
                    <a:pos x="742" y="0"/>
                  </a:cxn>
                  <a:cxn ang="0">
                    <a:pos x="1043" y="295"/>
                  </a:cxn>
                  <a:cxn ang="0">
                    <a:pos x="742" y="48"/>
                  </a:cxn>
                  <a:cxn ang="0">
                    <a:pos x="742" y="82"/>
                  </a:cxn>
                  <a:cxn ang="0">
                    <a:pos x="951" y="295"/>
                  </a:cxn>
                  <a:cxn ang="0">
                    <a:pos x="580" y="533"/>
                  </a:cxn>
                  <a:cxn ang="0">
                    <a:pos x="575" y="533"/>
                  </a:cxn>
                  <a:cxn ang="0">
                    <a:pos x="575" y="699"/>
                  </a:cxn>
                  <a:cxn ang="0">
                    <a:pos x="639" y="699"/>
                  </a:cxn>
                  <a:cxn ang="0">
                    <a:pos x="639" y="557"/>
                  </a:cxn>
                  <a:cxn ang="0">
                    <a:pos x="1043" y="295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/>
                <a:ahLst/>
                <a:cxnLst>
                  <a:cxn ang="0">
                    <a:pos x="677" y="72"/>
                  </a:cxn>
                  <a:cxn ang="0">
                    <a:pos x="793" y="32"/>
                  </a:cxn>
                  <a:cxn ang="0">
                    <a:pos x="729" y="102"/>
                  </a:cxn>
                  <a:cxn ang="0">
                    <a:pos x="744" y="178"/>
                  </a:cxn>
                  <a:cxn ang="0">
                    <a:pos x="782" y="252"/>
                  </a:cxn>
                  <a:cxn ang="0">
                    <a:pos x="800" y="208"/>
                  </a:cxn>
                  <a:cxn ang="0">
                    <a:pos x="786" y="136"/>
                  </a:cxn>
                  <a:cxn ang="0">
                    <a:pos x="691" y="95"/>
                  </a:cxn>
                  <a:cxn ang="0">
                    <a:pos x="623" y="140"/>
                  </a:cxn>
                  <a:cxn ang="0">
                    <a:pos x="656" y="254"/>
                  </a:cxn>
                  <a:cxn ang="0">
                    <a:pos x="714" y="166"/>
                  </a:cxn>
                  <a:cxn ang="0">
                    <a:pos x="691" y="95"/>
                  </a:cxn>
                  <a:cxn ang="0">
                    <a:pos x="41" y="70"/>
                  </a:cxn>
                  <a:cxn ang="0">
                    <a:pos x="100" y="275"/>
                  </a:cxn>
                  <a:cxn ang="0">
                    <a:pos x="131" y="144"/>
                  </a:cxn>
                  <a:cxn ang="0">
                    <a:pos x="150" y="51"/>
                  </a:cxn>
                  <a:cxn ang="0">
                    <a:pos x="135" y="114"/>
                  </a:cxn>
                  <a:cxn ang="0">
                    <a:pos x="147" y="88"/>
                  </a:cxn>
                  <a:cxn ang="0">
                    <a:pos x="82" y="98"/>
                  </a:cxn>
                  <a:cxn ang="0">
                    <a:pos x="1072" y="46"/>
                  </a:cxn>
                  <a:cxn ang="0">
                    <a:pos x="1056" y="83"/>
                  </a:cxn>
                  <a:cxn ang="0">
                    <a:pos x="1041" y="173"/>
                  </a:cxn>
                  <a:cxn ang="0">
                    <a:pos x="1164" y="169"/>
                  </a:cxn>
                  <a:cxn ang="0">
                    <a:pos x="1124" y="76"/>
                  </a:cxn>
                  <a:cxn ang="0">
                    <a:pos x="1028" y="43"/>
                  </a:cxn>
                  <a:cxn ang="0">
                    <a:pos x="994" y="72"/>
                  </a:cxn>
                  <a:cxn ang="0">
                    <a:pos x="1028" y="43"/>
                  </a:cxn>
                  <a:cxn ang="0">
                    <a:pos x="1030" y="233"/>
                  </a:cxn>
                  <a:cxn ang="0">
                    <a:pos x="1128" y="183"/>
                  </a:cxn>
                  <a:cxn ang="0">
                    <a:pos x="1067" y="273"/>
                  </a:cxn>
                  <a:cxn ang="0">
                    <a:pos x="1025" y="265"/>
                  </a:cxn>
                  <a:cxn ang="0">
                    <a:pos x="990" y="176"/>
                  </a:cxn>
                  <a:cxn ang="0">
                    <a:pos x="914" y="216"/>
                  </a:cxn>
                  <a:cxn ang="0">
                    <a:pos x="1025" y="145"/>
                  </a:cxn>
                  <a:cxn ang="0">
                    <a:pos x="1077" y="223"/>
                  </a:cxn>
                  <a:cxn ang="0">
                    <a:pos x="421" y="51"/>
                  </a:cxn>
                  <a:cxn ang="0">
                    <a:pos x="472" y="169"/>
                  </a:cxn>
                  <a:cxn ang="0">
                    <a:pos x="424" y="202"/>
                  </a:cxn>
                  <a:cxn ang="0">
                    <a:pos x="464" y="182"/>
                  </a:cxn>
                  <a:cxn ang="0">
                    <a:pos x="447" y="104"/>
                  </a:cxn>
                  <a:cxn ang="0">
                    <a:pos x="464" y="65"/>
                  </a:cxn>
                  <a:cxn ang="0">
                    <a:pos x="358" y="107"/>
                  </a:cxn>
                  <a:cxn ang="0">
                    <a:pos x="353" y="185"/>
                  </a:cxn>
                  <a:cxn ang="0">
                    <a:pos x="341" y="254"/>
                  </a:cxn>
                  <a:cxn ang="0">
                    <a:pos x="383" y="216"/>
                  </a:cxn>
                  <a:cxn ang="0">
                    <a:pos x="455" y="280"/>
                  </a:cxn>
                  <a:cxn ang="0">
                    <a:pos x="422" y="169"/>
                  </a:cxn>
                  <a:cxn ang="0">
                    <a:pos x="422" y="169"/>
                  </a:cxn>
                  <a:cxn ang="0">
                    <a:pos x="413" y="206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7" name="组合 106"/>
          <p:cNvGrpSpPr/>
          <p:nvPr/>
        </p:nvGrpSpPr>
        <p:grpSpPr bwMode="auto">
          <a:xfrm>
            <a:off x="334027" y="2877541"/>
            <a:ext cx="1028700" cy="568325"/>
            <a:chOff x="135315" y="3014763"/>
            <a:chExt cx="1028963" cy="568239"/>
          </a:xfrm>
        </p:grpSpPr>
        <p:grpSp>
          <p:nvGrpSpPr>
            <p:cNvPr id="108" name="组合 107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圆角矩形 110"/>
              <p:cNvSpPr/>
              <p:nvPr/>
            </p:nvSpPr>
            <p:spPr>
              <a:xfrm>
                <a:off x="506549" y="2441162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9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" name="组合 111"/>
          <p:cNvGrpSpPr/>
          <p:nvPr/>
        </p:nvGrpSpPr>
        <p:grpSpPr bwMode="auto">
          <a:xfrm>
            <a:off x="1561165" y="2877541"/>
            <a:ext cx="1028700" cy="568325"/>
            <a:chOff x="1442717" y="3014763"/>
            <a:chExt cx="1028963" cy="568239"/>
          </a:xfrm>
        </p:grpSpPr>
        <p:grpSp>
          <p:nvGrpSpPr>
            <p:cNvPr id="113" name="组合 112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115" name="圆角矩形 114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188305" y="2428166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4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组合 116"/>
          <p:cNvGrpSpPr/>
          <p:nvPr/>
        </p:nvGrpSpPr>
        <p:grpSpPr bwMode="auto">
          <a:xfrm>
            <a:off x="4017027" y="2893416"/>
            <a:ext cx="1028700" cy="568325"/>
            <a:chOff x="4057520" y="3031189"/>
            <a:chExt cx="1028963" cy="568239"/>
          </a:xfrm>
        </p:grpSpPr>
        <p:grpSp>
          <p:nvGrpSpPr>
            <p:cNvPr id="118" name="组合 117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120" name="圆角矩形 119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圆角矩形 120"/>
              <p:cNvSpPr/>
              <p:nvPr/>
            </p:nvSpPr>
            <p:spPr>
              <a:xfrm>
                <a:off x="2892701" y="1636078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9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" name="组合 121"/>
          <p:cNvGrpSpPr/>
          <p:nvPr/>
        </p:nvGrpSpPr>
        <p:grpSpPr bwMode="auto">
          <a:xfrm>
            <a:off x="2837515" y="3777653"/>
            <a:ext cx="1028700" cy="568325"/>
            <a:chOff x="2750118" y="3914377"/>
            <a:chExt cx="1028963" cy="568239"/>
          </a:xfrm>
        </p:grpSpPr>
        <p:grpSp>
          <p:nvGrpSpPr>
            <p:cNvPr id="123" name="组合 122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125" name="圆角矩形 124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圆角矩形 125"/>
              <p:cNvSpPr/>
              <p:nvPr/>
            </p:nvSpPr>
            <p:spPr>
              <a:xfrm>
                <a:off x="5412398" y="1636079"/>
                <a:ext cx="858095" cy="475081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4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7" name="组合 126"/>
          <p:cNvGrpSpPr/>
          <p:nvPr/>
        </p:nvGrpSpPr>
        <p:grpSpPr bwMode="auto">
          <a:xfrm>
            <a:off x="1561165" y="3777653"/>
            <a:ext cx="1028700" cy="568325"/>
            <a:chOff x="1442717" y="3914377"/>
            <a:chExt cx="1028963" cy="568239"/>
          </a:xfrm>
        </p:grpSpPr>
        <p:grpSp>
          <p:nvGrpSpPr>
            <p:cNvPr id="128" name="组合 127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30" name="圆角矩形 129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圆角矩形 130"/>
              <p:cNvSpPr/>
              <p:nvPr/>
            </p:nvSpPr>
            <p:spPr>
              <a:xfrm>
                <a:off x="4188305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9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2" name="组合 131"/>
          <p:cNvGrpSpPr/>
          <p:nvPr/>
        </p:nvGrpSpPr>
        <p:grpSpPr bwMode="auto">
          <a:xfrm>
            <a:off x="6472890" y="2877541"/>
            <a:ext cx="1028700" cy="568325"/>
            <a:chOff x="6672323" y="3014763"/>
            <a:chExt cx="1028963" cy="568239"/>
          </a:xfrm>
        </p:grpSpPr>
        <p:grpSp>
          <p:nvGrpSpPr>
            <p:cNvPr id="133" name="组合 132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35" name="圆角矩形 134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圆角矩形 135"/>
              <p:cNvSpPr/>
              <p:nvPr/>
            </p:nvSpPr>
            <p:spPr>
              <a:xfrm>
                <a:off x="8945459" y="1633190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4" name="Picture 4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7" name="组合 136"/>
          <p:cNvGrpSpPr/>
          <p:nvPr/>
        </p:nvGrpSpPr>
        <p:grpSpPr bwMode="auto">
          <a:xfrm>
            <a:off x="2789890" y="2885478"/>
            <a:ext cx="1028700" cy="568325"/>
            <a:chOff x="2750118" y="3022334"/>
            <a:chExt cx="1028963" cy="568239"/>
          </a:xfrm>
        </p:grpSpPr>
        <p:grpSp>
          <p:nvGrpSpPr>
            <p:cNvPr id="138" name="组合 137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40" name="圆角矩形 139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圆角矩形 140"/>
              <p:cNvSpPr/>
              <p:nvPr/>
            </p:nvSpPr>
            <p:spPr>
              <a:xfrm>
                <a:off x="2892700" y="2428167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9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2" name="组合 141"/>
          <p:cNvGrpSpPr/>
          <p:nvPr/>
        </p:nvGrpSpPr>
        <p:grpSpPr bwMode="auto">
          <a:xfrm>
            <a:off x="5244165" y="2893416"/>
            <a:ext cx="1028700" cy="568325"/>
            <a:chOff x="5364921" y="3031189"/>
            <a:chExt cx="1028963" cy="568239"/>
          </a:xfrm>
        </p:grpSpPr>
        <p:grpSp>
          <p:nvGrpSpPr>
            <p:cNvPr id="143" name="组合 142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45" name="圆角矩形 144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圆角矩形 145"/>
              <p:cNvSpPr/>
              <p:nvPr/>
            </p:nvSpPr>
            <p:spPr>
              <a:xfrm>
                <a:off x="5412398" y="2428166"/>
                <a:ext cx="858095" cy="475082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4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7" name="组合 146"/>
          <p:cNvGrpSpPr/>
          <p:nvPr/>
        </p:nvGrpSpPr>
        <p:grpSpPr bwMode="auto">
          <a:xfrm>
            <a:off x="4112277" y="3777653"/>
            <a:ext cx="1028700" cy="568325"/>
            <a:chOff x="4057520" y="3914377"/>
            <a:chExt cx="1028963" cy="568239"/>
          </a:xfrm>
        </p:grpSpPr>
        <p:grpSp>
          <p:nvGrpSpPr>
            <p:cNvPr id="148" name="组合 147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50" name="圆角矩形 149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圆角矩形 150"/>
              <p:cNvSpPr/>
              <p:nvPr/>
            </p:nvSpPr>
            <p:spPr>
              <a:xfrm>
                <a:off x="6494229" y="2428167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9" name="Picture 1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2" name="组合 151"/>
          <p:cNvGrpSpPr/>
          <p:nvPr/>
        </p:nvGrpSpPr>
        <p:grpSpPr bwMode="auto">
          <a:xfrm>
            <a:off x="7700027" y="2877541"/>
            <a:ext cx="1028700" cy="568325"/>
            <a:chOff x="7979723" y="3014763"/>
            <a:chExt cx="1028963" cy="568239"/>
          </a:xfrm>
        </p:grpSpPr>
        <p:grpSp>
          <p:nvGrpSpPr>
            <p:cNvPr id="153" name="组合 152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55" name="圆角矩形 154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圆角矩形 155"/>
              <p:cNvSpPr/>
              <p:nvPr/>
            </p:nvSpPr>
            <p:spPr>
              <a:xfrm>
                <a:off x="6494229" y="822763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54" name="Picture 2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7" name="组合 156"/>
          <p:cNvGrpSpPr/>
          <p:nvPr/>
        </p:nvGrpSpPr>
        <p:grpSpPr bwMode="auto">
          <a:xfrm>
            <a:off x="6472890" y="3777653"/>
            <a:ext cx="1028700" cy="568325"/>
            <a:chOff x="6672323" y="3914377"/>
            <a:chExt cx="1028963" cy="568239"/>
          </a:xfrm>
        </p:grpSpPr>
        <p:grpSp>
          <p:nvGrpSpPr>
            <p:cNvPr id="158" name="组合 157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60" name="圆角矩形 159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圆角矩形 160"/>
              <p:cNvSpPr/>
              <p:nvPr/>
            </p:nvSpPr>
            <p:spPr>
              <a:xfrm>
                <a:off x="2892700" y="822764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59" name="图片 158" descr="交银租赁logo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2" name="组合 161"/>
          <p:cNvGrpSpPr/>
          <p:nvPr/>
        </p:nvGrpSpPr>
        <p:grpSpPr bwMode="auto">
          <a:xfrm>
            <a:off x="5388627" y="3777653"/>
            <a:ext cx="1028700" cy="568325"/>
            <a:chOff x="5341172" y="3914377"/>
            <a:chExt cx="1028963" cy="568239"/>
          </a:xfrm>
        </p:grpSpPr>
        <p:grpSp>
          <p:nvGrpSpPr>
            <p:cNvPr id="163" name="组合 162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65" name="圆角矩形 164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圆角矩形 165"/>
              <p:cNvSpPr/>
              <p:nvPr/>
            </p:nvSpPr>
            <p:spPr>
              <a:xfrm>
                <a:off x="7651823" y="24252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64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" dur="1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4" dur="15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40" dur="150" fill="hold"/>
                                        <p:tgtEl>
                                          <p:spTgt spid="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8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2" presetClass="entr" presetSubtype="2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" presetClass="emph" presetSubtype="0" autoRev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4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2" dur="150" fill="hold"/>
                                        <p:tgtEl>
                                          <p:spTgt spid="7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00" dur="150" fill="hold"/>
                                        <p:tgtEl>
                                          <p:spTgt spid="8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08" dur="150" fill="hold"/>
                                        <p:tgtEl>
                                          <p:spTgt spid="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10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24" dur="150" fill="hold"/>
                                        <p:tgtEl>
                                          <p:spTgt spid="1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32" dur="150" fill="hold"/>
                                        <p:tgtEl>
                                          <p:spTgt spid="1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40" dur="150" fill="hold"/>
                                        <p:tgtEl>
                                          <p:spTgt spid="1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48" dur="150" fill="hold"/>
                                        <p:tgtEl>
                                          <p:spTgt spid="1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56" dur="150" fill="hold"/>
                                        <p:tgtEl>
                                          <p:spTgt spid="1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3" presetClass="entr" presetSubtype="52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6" presetClass="emph" presetSubtype="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164" dur="150" fill="hold"/>
                                        <p:tgtEl>
                                          <p:spTgt spid="1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2" presetClass="entr" presetSubtype="8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3" presetClass="entr" presetSubtype="52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6" presetClass="emph" presetSubtype="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176" dur="150" fill="hold"/>
                                        <p:tgtEl>
                                          <p:spTgt spid="1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184" dur="150" fill="hold"/>
                                        <p:tgtEl>
                                          <p:spTgt spid="1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6" presetClass="emp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92" dur="150" fill="hold"/>
                                        <p:tgtEl>
                                          <p:spTgt spid="1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3" presetClass="entr" presetSubtype="52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6" presetClass="emph" presetSubtype="0" autoRev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200" dur="150" fill="hold"/>
                                        <p:tgtEl>
                                          <p:spTgt spid="1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23" presetClass="entr" presetSubtype="5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6" presetClass="emph" presetSubtype="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208" dur="150" fill="hold"/>
                                        <p:tgtEl>
                                          <p:spTgt spid="1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12" presetClass="entr" presetSubtype="2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548552" y="928150"/>
            <a:ext cx="6739595" cy="3830224"/>
            <a:chOff x="964" y="531"/>
            <a:chExt cx="4506" cy="2381"/>
          </a:xfrm>
          <a:solidFill>
            <a:srgbClr val="963644">
              <a:alpha val="91000"/>
            </a:srgbClr>
          </a:solidFill>
        </p:grpSpPr>
        <p:sp>
          <p:nvSpPr>
            <p:cNvPr id="10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93492" y="1569781"/>
            <a:ext cx="2116969" cy="660026"/>
            <a:chOff x="594710" y="1513354"/>
            <a:chExt cx="2116969" cy="660026"/>
          </a:xfrm>
        </p:grpSpPr>
        <p:pic>
          <p:nvPicPr>
            <p:cNvPr id="169" name="图片 16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506" y="1513354"/>
              <a:ext cx="502173" cy="509451"/>
            </a:xfrm>
            <a:prstGeom prst="rect">
              <a:avLst/>
            </a:prstGeom>
          </p:spPr>
        </p:pic>
        <p:sp>
          <p:nvSpPr>
            <p:cNvPr id="171" name="五边形 170"/>
            <p:cNvSpPr/>
            <p:nvPr/>
          </p:nvSpPr>
          <p:spPr>
            <a:xfrm>
              <a:off x="594710" y="1659608"/>
              <a:ext cx="1637255" cy="513772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1307265" y="3104445"/>
            <a:ext cx="2116969" cy="660026"/>
            <a:chOff x="594710" y="1513354"/>
            <a:chExt cx="2116969" cy="660026"/>
          </a:xfrm>
        </p:grpSpPr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506" y="1513354"/>
              <a:ext cx="502173" cy="509451"/>
            </a:xfrm>
            <a:prstGeom prst="rect">
              <a:avLst/>
            </a:prstGeom>
          </p:spPr>
        </p:pic>
        <p:sp>
          <p:nvSpPr>
            <p:cNvPr id="174" name="五边形 173"/>
            <p:cNvSpPr/>
            <p:nvPr/>
          </p:nvSpPr>
          <p:spPr>
            <a:xfrm>
              <a:off x="594710" y="1659608"/>
              <a:ext cx="1637255" cy="513772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3351118" y="1881586"/>
            <a:ext cx="2116969" cy="660026"/>
            <a:chOff x="594710" y="1513354"/>
            <a:chExt cx="2116969" cy="660026"/>
          </a:xfrm>
        </p:grpSpPr>
        <p:pic>
          <p:nvPicPr>
            <p:cNvPr id="176" name="图片 1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506" y="1513354"/>
              <a:ext cx="502173" cy="509451"/>
            </a:xfrm>
            <a:prstGeom prst="rect">
              <a:avLst/>
            </a:prstGeom>
          </p:spPr>
        </p:pic>
        <p:sp>
          <p:nvSpPr>
            <p:cNvPr id="177" name="五边形 176"/>
            <p:cNvSpPr/>
            <p:nvPr/>
          </p:nvSpPr>
          <p:spPr>
            <a:xfrm>
              <a:off x="594710" y="1659608"/>
              <a:ext cx="1637255" cy="513772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6047186" y="1414006"/>
            <a:ext cx="2121479" cy="581471"/>
            <a:chOff x="2209506" y="1513354"/>
            <a:chExt cx="2121479" cy="581471"/>
          </a:xfrm>
        </p:grpSpPr>
        <p:pic>
          <p:nvPicPr>
            <p:cNvPr id="179" name="图片 17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506" y="1513354"/>
              <a:ext cx="502173" cy="509451"/>
            </a:xfrm>
            <a:prstGeom prst="rect">
              <a:avLst/>
            </a:prstGeom>
          </p:spPr>
        </p:pic>
        <p:sp>
          <p:nvSpPr>
            <p:cNvPr id="180" name="五边形 179"/>
            <p:cNvSpPr/>
            <p:nvPr/>
          </p:nvSpPr>
          <p:spPr>
            <a:xfrm flipH="1">
              <a:off x="2693730" y="1581053"/>
              <a:ext cx="1637255" cy="513772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5006422" y="2848310"/>
            <a:ext cx="2121479" cy="581471"/>
            <a:chOff x="2209506" y="1513354"/>
            <a:chExt cx="2121479" cy="581471"/>
          </a:xfrm>
        </p:grpSpPr>
        <p:pic>
          <p:nvPicPr>
            <p:cNvPr id="185" name="图片 18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506" y="1513354"/>
              <a:ext cx="502173" cy="509451"/>
            </a:xfrm>
            <a:prstGeom prst="rect">
              <a:avLst/>
            </a:prstGeom>
          </p:spPr>
        </p:pic>
        <p:sp>
          <p:nvSpPr>
            <p:cNvPr id="186" name="五边形 185"/>
            <p:cNvSpPr/>
            <p:nvPr/>
          </p:nvSpPr>
          <p:spPr>
            <a:xfrm flipH="1">
              <a:off x="2693730" y="1581053"/>
              <a:ext cx="1637255" cy="513772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右箭头 57"/>
          <p:cNvSpPr/>
          <p:nvPr/>
        </p:nvSpPr>
        <p:spPr>
          <a:xfrm>
            <a:off x="3054617" y="2021186"/>
            <a:ext cx="346075" cy="325438"/>
          </a:xfrm>
          <a:prstGeom prst="rightArrow">
            <a:avLst/>
          </a:prstGeom>
          <a:solidFill>
            <a:srgbClr val="5536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9" name="右箭头 58"/>
          <p:cNvSpPr/>
          <p:nvPr/>
        </p:nvSpPr>
        <p:spPr>
          <a:xfrm flipH="1">
            <a:off x="5994667" y="2041361"/>
            <a:ext cx="347663" cy="325438"/>
          </a:xfrm>
          <a:prstGeom prst="rightArrow">
            <a:avLst/>
          </a:prstGeom>
          <a:solidFill>
            <a:srgbClr val="5536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 bwMode="auto">
          <a:xfrm>
            <a:off x="3492768" y="946023"/>
            <a:ext cx="2447925" cy="2449512"/>
            <a:chOff x="3354055" y="1165875"/>
            <a:chExt cx="2448272" cy="2448272"/>
          </a:xfrm>
          <a:effectLst/>
        </p:grpSpPr>
        <p:sp>
          <p:nvSpPr>
            <p:cNvPr id="61" name="椭圆 60"/>
            <p:cNvSpPr/>
            <p:nvPr/>
          </p:nvSpPr>
          <p:spPr>
            <a:xfrm>
              <a:off x="3354055" y="1165875"/>
              <a:ext cx="2448272" cy="2448272"/>
            </a:xfrm>
            <a:prstGeom prst="ellipse">
              <a:avLst/>
            </a:prstGeom>
            <a:solidFill>
              <a:srgbClr val="96364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2" name="组合 151"/>
            <p:cNvGrpSpPr/>
            <p:nvPr/>
          </p:nvGrpSpPr>
          <p:grpSpPr bwMode="auto">
            <a:xfrm>
              <a:off x="4160620" y="1365763"/>
              <a:ext cx="857372" cy="856817"/>
              <a:chOff x="3914290" y="1542584"/>
              <a:chExt cx="432296" cy="432016"/>
            </a:xfrm>
          </p:grpSpPr>
          <p:grpSp>
            <p:nvGrpSpPr>
              <p:cNvPr id="66" name="Group 5"/>
              <p:cNvGrpSpPr>
                <a:grpSpLocks noChangeAspect="1"/>
              </p:cNvGrpSpPr>
              <p:nvPr/>
            </p:nvGrpSpPr>
            <p:grpSpPr bwMode="auto">
              <a:xfrm>
                <a:off x="4001800" y="1594238"/>
                <a:ext cx="257453" cy="329437"/>
                <a:chOff x="2481" y="341"/>
                <a:chExt cx="397" cy="508"/>
              </a:xfrm>
              <a:solidFill>
                <a:schemeClr val="bg1"/>
              </a:solidFill>
            </p:grpSpPr>
            <p:sp>
              <p:nvSpPr>
                <p:cNvPr id="68" name="Freeform 6"/>
                <p:cNvSpPr/>
                <p:nvPr/>
              </p:nvSpPr>
              <p:spPr bwMode="auto">
                <a:xfrm>
                  <a:off x="2537" y="703"/>
                  <a:ext cx="45" cy="146"/>
                </a:xfrm>
                <a:custGeom>
                  <a:avLst/>
                  <a:gdLst>
                    <a:gd name="T0" fmla="*/ 0 w 19"/>
                    <a:gd name="T1" fmla="*/ 0 h 62"/>
                    <a:gd name="T2" fmla="*/ 1 w 19"/>
                    <a:gd name="T3" fmla="*/ 62 h 62"/>
                    <a:gd name="T4" fmla="*/ 18 w 19"/>
                    <a:gd name="T5" fmla="*/ 62 h 62"/>
                    <a:gd name="T6" fmla="*/ 18 w 19"/>
                    <a:gd name="T7" fmla="*/ 0 h 62"/>
                    <a:gd name="T8" fmla="*/ 0 w 19"/>
                    <a:gd name="T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62">
                      <a:moveTo>
                        <a:pt x="0" y="0"/>
                      </a:moveTo>
                      <a:cubicBezTo>
                        <a:pt x="1" y="62"/>
                        <a:pt x="1" y="62"/>
                        <a:pt x="1" y="62"/>
                      </a:cubicBezTo>
                      <a:cubicBezTo>
                        <a:pt x="18" y="62"/>
                        <a:pt x="18" y="62"/>
                        <a:pt x="18" y="62"/>
                      </a:cubicBezTo>
                      <a:cubicBezTo>
                        <a:pt x="19" y="41"/>
                        <a:pt x="18" y="0"/>
                        <a:pt x="18" y="0"/>
                      </a:cubicBezTo>
                      <a:cubicBezTo>
                        <a:pt x="18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7"/>
                <p:cNvSpPr/>
                <p:nvPr/>
              </p:nvSpPr>
              <p:spPr bwMode="auto">
                <a:xfrm>
                  <a:off x="2587" y="703"/>
                  <a:ext cx="21" cy="146"/>
                </a:xfrm>
                <a:custGeom>
                  <a:avLst/>
                  <a:gdLst>
                    <a:gd name="T0" fmla="*/ 0 w 9"/>
                    <a:gd name="T1" fmla="*/ 0 h 62"/>
                    <a:gd name="T2" fmla="*/ 1 w 9"/>
                    <a:gd name="T3" fmla="*/ 62 h 62"/>
                    <a:gd name="T4" fmla="*/ 9 w 9"/>
                    <a:gd name="T5" fmla="*/ 62 h 62"/>
                    <a:gd name="T6" fmla="*/ 9 w 9"/>
                    <a:gd name="T7" fmla="*/ 0 h 62"/>
                    <a:gd name="T8" fmla="*/ 0 w 9"/>
                    <a:gd name="T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2">
                      <a:moveTo>
                        <a:pt x="0" y="0"/>
                      </a:moveTo>
                      <a:cubicBezTo>
                        <a:pt x="1" y="62"/>
                        <a:pt x="1" y="62"/>
                        <a:pt x="1" y="62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9" y="41"/>
                        <a:pt x="9" y="0"/>
                        <a:pt x="9" y="0"/>
                      </a:cubicBezTo>
                      <a:cubicBezTo>
                        <a:pt x="9" y="0"/>
                        <a:pt x="3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8"/>
                <p:cNvSpPr/>
                <p:nvPr/>
              </p:nvSpPr>
              <p:spPr bwMode="auto">
                <a:xfrm>
                  <a:off x="2530" y="483"/>
                  <a:ext cx="68" cy="76"/>
                </a:xfrm>
                <a:custGeom>
                  <a:avLst/>
                  <a:gdLst>
                    <a:gd name="T0" fmla="*/ 26 w 29"/>
                    <a:gd name="T1" fmla="*/ 11 h 32"/>
                    <a:gd name="T2" fmla="*/ 20 w 29"/>
                    <a:gd name="T3" fmla="*/ 30 h 32"/>
                    <a:gd name="T4" fmla="*/ 3 w 29"/>
                    <a:gd name="T5" fmla="*/ 21 h 32"/>
                    <a:gd name="T6" fmla="*/ 9 w 29"/>
                    <a:gd name="T7" fmla="*/ 2 h 32"/>
                    <a:gd name="T8" fmla="*/ 26 w 29"/>
                    <a:gd name="T9" fmla="*/ 1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6" y="11"/>
                      </a:moveTo>
                      <a:cubicBezTo>
                        <a:pt x="29" y="19"/>
                        <a:pt x="26" y="27"/>
                        <a:pt x="20" y="30"/>
                      </a:cubicBezTo>
                      <a:cubicBezTo>
                        <a:pt x="14" y="32"/>
                        <a:pt x="6" y="28"/>
                        <a:pt x="3" y="21"/>
                      </a:cubicBezTo>
                      <a:cubicBezTo>
                        <a:pt x="0" y="13"/>
                        <a:pt x="3" y="5"/>
                        <a:pt x="9" y="2"/>
                      </a:cubicBezTo>
                      <a:cubicBezTo>
                        <a:pt x="15" y="0"/>
                        <a:pt x="22" y="4"/>
                        <a:pt x="26" y="11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Rectangle 9"/>
                <p:cNvSpPr>
                  <a:spLocks noChangeArrowheads="1"/>
                </p:cNvSpPr>
                <p:nvPr/>
              </p:nvSpPr>
              <p:spPr bwMode="auto">
                <a:xfrm>
                  <a:off x="2580" y="653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0"/>
                <p:cNvSpPr/>
                <p:nvPr/>
              </p:nvSpPr>
              <p:spPr bwMode="auto">
                <a:xfrm>
                  <a:off x="2481" y="490"/>
                  <a:ext cx="198" cy="229"/>
                </a:xfrm>
                <a:custGeom>
                  <a:avLst/>
                  <a:gdLst>
                    <a:gd name="T0" fmla="*/ 68 w 84"/>
                    <a:gd name="T1" fmla="*/ 0 h 97"/>
                    <a:gd name="T2" fmla="*/ 63 w 84"/>
                    <a:gd name="T3" fmla="*/ 23 h 97"/>
                    <a:gd name="T4" fmla="*/ 45 w 84"/>
                    <a:gd name="T5" fmla="*/ 28 h 97"/>
                    <a:gd name="T6" fmla="*/ 45 w 84"/>
                    <a:gd name="T7" fmla="*/ 29 h 97"/>
                    <a:gd name="T8" fmla="*/ 48 w 84"/>
                    <a:gd name="T9" fmla="*/ 33 h 97"/>
                    <a:gd name="T10" fmla="*/ 45 w 84"/>
                    <a:gd name="T11" fmla="*/ 37 h 97"/>
                    <a:gd name="T12" fmla="*/ 47 w 84"/>
                    <a:gd name="T13" fmla="*/ 42 h 97"/>
                    <a:gd name="T14" fmla="*/ 42 w 84"/>
                    <a:gd name="T15" fmla="*/ 69 h 97"/>
                    <a:gd name="T16" fmla="*/ 42 w 84"/>
                    <a:gd name="T17" fmla="*/ 69 h 97"/>
                    <a:gd name="T18" fmla="*/ 42 w 84"/>
                    <a:gd name="T19" fmla="*/ 69 h 97"/>
                    <a:gd name="T20" fmla="*/ 42 w 84"/>
                    <a:gd name="T21" fmla="*/ 69 h 97"/>
                    <a:gd name="T22" fmla="*/ 42 w 84"/>
                    <a:gd name="T23" fmla="*/ 69 h 97"/>
                    <a:gd name="T24" fmla="*/ 32 w 84"/>
                    <a:gd name="T25" fmla="*/ 43 h 97"/>
                    <a:gd name="T26" fmla="*/ 33 w 84"/>
                    <a:gd name="T27" fmla="*/ 38 h 97"/>
                    <a:gd name="T28" fmla="*/ 29 w 84"/>
                    <a:gd name="T29" fmla="*/ 35 h 97"/>
                    <a:gd name="T30" fmla="*/ 32 w 84"/>
                    <a:gd name="T31" fmla="*/ 30 h 97"/>
                    <a:gd name="T32" fmla="*/ 21 w 84"/>
                    <a:gd name="T33" fmla="*/ 32 h 97"/>
                    <a:gd name="T34" fmla="*/ 19 w 84"/>
                    <a:gd name="T35" fmla="*/ 36 h 97"/>
                    <a:gd name="T36" fmla="*/ 5 w 84"/>
                    <a:gd name="T37" fmla="*/ 63 h 97"/>
                    <a:gd name="T38" fmla="*/ 0 w 84"/>
                    <a:gd name="T39" fmla="*/ 95 h 97"/>
                    <a:gd name="T40" fmla="*/ 16 w 84"/>
                    <a:gd name="T41" fmla="*/ 97 h 97"/>
                    <a:gd name="T42" fmla="*/ 19 w 84"/>
                    <a:gd name="T43" fmla="*/ 69 h 97"/>
                    <a:gd name="T44" fmla="*/ 21 w 84"/>
                    <a:gd name="T45" fmla="*/ 66 h 97"/>
                    <a:gd name="T46" fmla="*/ 22 w 84"/>
                    <a:gd name="T47" fmla="*/ 96 h 97"/>
                    <a:gd name="T48" fmla="*/ 23 w 84"/>
                    <a:gd name="T49" fmla="*/ 96 h 97"/>
                    <a:gd name="T50" fmla="*/ 57 w 84"/>
                    <a:gd name="T51" fmla="*/ 93 h 97"/>
                    <a:gd name="T52" fmla="*/ 57 w 84"/>
                    <a:gd name="T53" fmla="*/ 93 h 97"/>
                    <a:gd name="T54" fmla="*/ 52 w 84"/>
                    <a:gd name="T55" fmla="*/ 41 h 97"/>
                    <a:gd name="T56" fmla="*/ 61 w 84"/>
                    <a:gd name="T57" fmla="*/ 39 h 97"/>
                    <a:gd name="T58" fmla="*/ 70 w 84"/>
                    <a:gd name="T59" fmla="*/ 37 h 97"/>
                    <a:gd name="T60" fmla="*/ 71 w 84"/>
                    <a:gd name="T61" fmla="*/ 37 h 97"/>
                    <a:gd name="T62" fmla="*/ 76 w 84"/>
                    <a:gd name="T63" fmla="*/ 31 h 97"/>
                    <a:gd name="T64" fmla="*/ 76 w 84"/>
                    <a:gd name="T65" fmla="*/ 31 h 97"/>
                    <a:gd name="T66" fmla="*/ 76 w 84"/>
                    <a:gd name="T67" fmla="*/ 31 h 97"/>
                    <a:gd name="T68" fmla="*/ 76 w 84"/>
                    <a:gd name="T69" fmla="*/ 31 h 97"/>
                    <a:gd name="T70" fmla="*/ 77 w 84"/>
                    <a:gd name="T71" fmla="*/ 30 h 97"/>
                    <a:gd name="T72" fmla="*/ 77 w 84"/>
                    <a:gd name="T73" fmla="*/ 29 h 97"/>
                    <a:gd name="T74" fmla="*/ 84 w 84"/>
                    <a:gd name="T75" fmla="*/ 4 h 97"/>
                    <a:gd name="T76" fmla="*/ 68 w 84"/>
                    <a:gd name="T77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4" h="97">
                      <a:moveTo>
                        <a:pt x="68" y="0"/>
                      </a:move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45" y="28"/>
                        <a:pt x="45" y="28"/>
                        <a:pt x="45" y="28"/>
                      </a:cubicBezTo>
                      <a:cubicBezTo>
                        <a:pt x="45" y="28"/>
                        <a:pt x="45" y="29"/>
                        <a:pt x="45" y="29"/>
                      </a:cubicBezTo>
                      <a:cubicBezTo>
                        <a:pt x="48" y="33"/>
                        <a:pt x="48" y="33"/>
                        <a:pt x="48" y="33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2" y="69"/>
                        <a:pt x="42" y="69"/>
                        <a:pt x="42" y="69"/>
                      </a:cubicBezTo>
                      <a:cubicBezTo>
                        <a:pt x="42" y="69"/>
                        <a:pt x="42" y="69"/>
                        <a:pt x="42" y="69"/>
                      </a:cubicBezTo>
                      <a:cubicBezTo>
                        <a:pt x="42" y="69"/>
                        <a:pt x="42" y="69"/>
                        <a:pt x="42" y="69"/>
                      </a:cubicBezTo>
                      <a:cubicBezTo>
                        <a:pt x="42" y="69"/>
                        <a:pt x="42" y="69"/>
                        <a:pt x="42" y="69"/>
                      </a:cubicBezTo>
                      <a:cubicBezTo>
                        <a:pt x="42" y="69"/>
                        <a:pt x="42" y="69"/>
                        <a:pt x="42" y="69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0" y="31"/>
                        <a:pt x="22" y="32"/>
                        <a:pt x="21" y="32"/>
                      </a:cubicBezTo>
                      <a:cubicBezTo>
                        <a:pt x="21" y="32"/>
                        <a:pt x="19" y="35"/>
                        <a:pt x="19" y="36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2" y="77"/>
                        <a:pt x="2" y="84"/>
                        <a:pt x="0" y="95"/>
                      </a:cubicBezTo>
                      <a:cubicBezTo>
                        <a:pt x="5" y="96"/>
                        <a:pt x="11" y="96"/>
                        <a:pt x="16" y="97"/>
                      </a:cubicBezTo>
                      <a:cubicBezTo>
                        <a:pt x="17" y="88"/>
                        <a:pt x="19" y="75"/>
                        <a:pt x="19" y="69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76"/>
                        <a:pt x="22" y="86"/>
                        <a:pt x="22" y="96"/>
                      </a:cubicBezTo>
                      <a:cubicBezTo>
                        <a:pt x="22" y="96"/>
                        <a:pt x="23" y="96"/>
                        <a:pt x="23" y="96"/>
                      </a:cubicBezTo>
                      <a:cubicBezTo>
                        <a:pt x="34" y="95"/>
                        <a:pt x="46" y="94"/>
                        <a:pt x="57" y="93"/>
                      </a:cubicBezTo>
                      <a:cubicBezTo>
                        <a:pt x="57" y="93"/>
                        <a:pt x="57" y="93"/>
                        <a:pt x="57" y="93"/>
                      </a:cubicBezTo>
                      <a:cubicBezTo>
                        <a:pt x="56" y="75"/>
                        <a:pt x="54" y="58"/>
                        <a:pt x="52" y="41"/>
                      </a:cubicBezTo>
                      <a:cubicBezTo>
                        <a:pt x="61" y="39"/>
                        <a:pt x="61" y="39"/>
                        <a:pt x="61" y="39"/>
                      </a:cubicBezTo>
                      <a:cubicBezTo>
                        <a:pt x="70" y="37"/>
                        <a:pt x="70" y="37"/>
                        <a:pt x="70" y="37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6" y="31"/>
                        <a:pt x="76" y="31"/>
                        <a:pt x="76" y="31"/>
                      </a:cubicBezTo>
                      <a:cubicBezTo>
                        <a:pt x="76" y="31"/>
                        <a:pt x="76" y="31"/>
                        <a:pt x="76" y="31"/>
                      </a:cubicBezTo>
                      <a:cubicBezTo>
                        <a:pt x="76" y="31"/>
                        <a:pt x="76" y="31"/>
                        <a:pt x="76" y="31"/>
                      </a:cubicBezTo>
                      <a:cubicBezTo>
                        <a:pt x="76" y="31"/>
                        <a:pt x="76" y="31"/>
                        <a:pt x="76" y="31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7" y="29"/>
                        <a:pt x="77" y="29"/>
                        <a:pt x="77" y="29"/>
                      </a:cubicBezTo>
                      <a:cubicBezTo>
                        <a:pt x="84" y="4"/>
                        <a:pt x="84" y="4"/>
                        <a:pt x="84" y="4"/>
                      </a:cubicBezTo>
                      <a:cubicBezTo>
                        <a:pt x="79" y="3"/>
                        <a:pt x="73" y="1"/>
                        <a:pt x="68" y="0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1"/>
                <p:cNvSpPr/>
                <p:nvPr/>
              </p:nvSpPr>
              <p:spPr bwMode="auto">
                <a:xfrm>
                  <a:off x="2568" y="559"/>
                  <a:ext cx="9" cy="21"/>
                </a:xfrm>
                <a:custGeom>
                  <a:avLst/>
                  <a:gdLst>
                    <a:gd name="T0" fmla="*/ 7 w 9"/>
                    <a:gd name="T1" fmla="*/ 0 h 21"/>
                    <a:gd name="T2" fmla="*/ 9 w 9"/>
                    <a:gd name="T3" fmla="*/ 11 h 21"/>
                    <a:gd name="T4" fmla="*/ 5 w 9"/>
                    <a:gd name="T5" fmla="*/ 21 h 21"/>
                    <a:gd name="T6" fmla="*/ 0 w 9"/>
                    <a:gd name="T7" fmla="*/ 14 h 21"/>
                    <a:gd name="T8" fmla="*/ 0 w 9"/>
                    <a:gd name="T9" fmla="*/ 0 h 21"/>
                    <a:gd name="T10" fmla="*/ 7 w 9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21">
                      <a:moveTo>
                        <a:pt x="7" y="0"/>
                      </a:moveTo>
                      <a:lnTo>
                        <a:pt x="9" y="11"/>
                      </a:lnTo>
                      <a:lnTo>
                        <a:pt x="5" y="21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2568" y="573"/>
                  <a:ext cx="19" cy="87"/>
                </a:xfrm>
                <a:custGeom>
                  <a:avLst/>
                  <a:gdLst>
                    <a:gd name="T0" fmla="*/ 9 w 19"/>
                    <a:gd name="T1" fmla="*/ 0 h 87"/>
                    <a:gd name="T2" fmla="*/ 19 w 19"/>
                    <a:gd name="T3" fmla="*/ 80 h 87"/>
                    <a:gd name="T4" fmla="*/ 14 w 19"/>
                    <a:gd name="T5" fmla="*/ 87 h 87"/>
                    <a:gd name="T6" fmla="*/ 7 w 19"/>
                    <a:gd name="T7" fmla="*/ 80 h 87"/>
                    <a:gd name="T8" fmla="*/ 0 w 19"/>
                    <a:gd name="T9" fmla="*/ 0 h 87"/>
                    <a:gd name="T10" fmla="*/ 9 w 19"/>
                    <a:gd name="T11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87">
                      <a:moveTo>
                        <a:pt x="9" y="0"/>
                      </a:moveTo>
                      <a:lnTo>
                        <a:pt x="19" y="80"/>
                      </a:lnTo>
                      <a:lnTo>
                        <a:pt x="14" y="87"/>
                      </a:lnTo>
                      <a:lnTo>
                        <a:pt x="7" y="80"/>
                      </a:lnTo>
                      <a:lnTo>
                        <a:pt x="0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13"/>
                <p:cNvSpPr/>
                <p:nvPr/>
              </p:nvSpPr>
              <p:spPr bwMode="auto">
                <a:xfrm>
                  <a:off x="2782" y="703"/>
                  <a:ext cx="45" cy="146"/>
                </a:xfrm>
                <a:custGeom>
                  <a:avLst/>
                  <a:gdLst>
                    <a:gd name="T0" fmla="*/ 0 w 19"/>
                    <a:gd name="T1" fmla="*/ 0 h 62"/>
                    <a:gd name="T2" fmla="*/ 2 w 19"/>
                    <a:gd name="T3" fmla="*/ 62 h 62"/>
                    <a:gd name="T4" fmla="*/ 19 w 19"/>
                    <a:gd name="T5" fmla="*/ 62 h 62"/>
                    <a:gd name="T6" fmla="*/ 19 w 19"/>
                    <a:gd name="T7" fmla="*/ 0 h 62"/>
                    <a:gd name="T8" fmla="*/ 0 w 19"/>
                    <a:gd name="T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62">
                      <a:moveTo>
                        <a:pt x="0" y="0"/>
                      </a:moveTo>
                      <a:cubicBezTo>
                        <a:pt x="2" y="62"/>
                        <a:pt x="2" y="62"/>
                        <a:pt x="2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41"/>
                        <a:pt x="19" y="0"/>
                        <a:pt x="19" y="0"/>
                      </a:cubicBezTo>
                      <a:cubicBezTo>
                        <a:pt x="19" y="0"/>
                        <a:pt x="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14"/>
                <p:cNvSpPr/>
                <p:nvPr/>
              </p:nvSpPr>
              <p:spPr bwMode="auto">
                <a:xfrm>
                  <a:off x="2756" y="703"/>
                  <a:ext cx="22" cy="146"/>
                </a:xfrm>
                <a:custGeom>
                  <a:avLst/>
                  <a:gdLst>
                    <a:gd name="T0" fmla="*/ 0 w 9"/>
                    <a:gd name="T1" fmla="*/ 0 h 62"/>
                    <a:gd name="T2" fmla="*/ 1 w 9"/>
                    <a:gd name="T3" fmla="*/ 62 h 62"/>
                    <a:gd name="T4" fmla="*/ 9 w 9"/>
                    <a:gd name="T5" fmla="*/ 62 h 62"/>
                    <a:gd name="T6" fmla="*/ 9 w 9"/>
                    <a:gd name="T7" fmla="*/ 0 h 62"/>
                    <a:gd name="T8" fmla="*/ 0 w 9"/>
                    <a:gd name="T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2">
                      <a:moveTo>
                        <a:pt x="0" y="0"/>
                      </a:moveTo>
                      <a:cubicBezTo>
                        <a:pt x="1" y="62"/>
                        <a:pt x="1" y="62"/>
                        <a:pt x="1" y="62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9" y="41"/>
                        <a:pt x="9" y="0"/>
                        <a:pt x="9" y="0"/>
                      </a:cubicBezTo>
                      <a:cubicBezTo>
                        <a:pt x="9" y="0"/>
                        <a:pt x="3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15"/>
                <p:cNvSpPr/>
                <p:nvPr/>
              </p:nvSpPr>
              <p:spPr bwMode="auto">
                <a:xfrm>
                  <a:off x="2766" y="483"/>
                  <a:ext cx="68" cy="76"/>
                </a:xfrm>
                <a:custGeom>
                  <a:avLst/>
                  <a:gdLst>
                    <a:gd name="T0" fmla="*/ 3 w 29"/>
                    <a:gd name="T1" fmla="*/ 11 h 32"/>
                    <a:gd name="T2" fmla="*/ 9 w 29"/>
                    <a:gd name="T3" fmla="*/ 30 h 32"/>
                    <a:gd name="T4" fmla="*/ 25 w 29"/>
                    <a:gd name="T5" fmla="*/ 21 h 32"/>
                    <a:gd name="T6" fmla="*/ 20 w 29"/>
                    <a:gd name="T7" fmla="*/ 2 h 32"/>
                    <a:gd name="T8" fmla="*/ 3 w 29"/>
                    <a:gd name="T9" fmla="*/ 1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3" y="11"/>
                      </a:moveTo>
                      <a:cubicBezTo>
                        <a:pt x="0" y="19"/>
                        <a:pt x="2" y="27"/>
                        <a:pt x="9" y="30"/>
                      </a:cubicBezTo>
                      <a:cubicBezTo>
                        <a:pt x="15" y="32"/>
                        <a:pt x="22" y="28"/>
                        <a:pt x="25" y="21"/>
                      </a:cubicBezTo>
                      <a:cubicBezTo>
                        <a:pt x="29" y="13"/>
                        <a:pt x="26" y="5"/>
                        <a:pt x="20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Rectangle 16"/>
                <p:cNvSpPr>
                  <a:spLocks noChangeArrowheads="1"/>
                </p:cNvSpPr>
                <p:nvPr/>
              </p:nvSpPr>
              <p:spPr bwMode="auto">
                <a:xfrm>
                  <a:off x="2877" y="630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17"/>
                <p:cNvSpPr>
                  <a:spLocks noChangeArrowheads="1"/>
                </p:cNvSpPr>
                <p:nvPr/>
              </p:nvSpPr>
              <p:spPr bwMode="auto">
                <a:xfrm>
                  <a:off x="2782" y="653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18"/>
                <p:cNvSpPr>
                  <a:spLocks noEditPoints="1"/>
                </p:cNvSpPr>
                <p:nvPr/>
              </p:nvSpPr>
              <p:spPr bwMode="auto">
                <a:xfrm>
                  <a:off x="2669" y="488"/>
                  <a:ext cx="208" cy="231"/>
                </a:xfrm>
                <a:custGeom>
                  <a:avLst/>
                  <a:gdLst>
                    <a:gd name="T0" fmla="*/ 88 w 88"/>
                    <a:gd name="T1" fmla="*/ 61 h 98"/>
                    <a:gd name="T2" fmla="*/ 87 w 88"/>
                    <a:gd name="T3" fmla="*/ 59 h 98"/>
                    <a:gd name="T4" fmla="*/ 85 w 88"/>
                    <a:gd name="T5" fmla="*/ 56 h 98"/>
                    <a:gd name="T6" fmla="*/ 80 w 88"/>
                    <a:gd name="T7" fmla="*/ 49 h 98"/>
                    <a:gd name="T8" fmla="*/ 72 w 88"/>
                    <a:gd name="T9" fmla="*/ 36 h 98"/>
                    <a:gd name="T10" fmla="*/ 70 w 88"/>
                    <a:gd name="T11" fmla="*/ 34 h 98"/>
                    <a:gd name="T12" fmla="*/ 69 w 88"/>
                    <a:gd name="T13" fmla="*/ 33 h 98"/>
                    <a:gd name="T14" fmla="*/ 69 w 88"/>
                    <a:gd name="T15" fmla="*/ 33 h 98"/>
                    <a:gd name="T16" fmla="*/ 57 w 88"/>
                    <a:gd name="T17" fmla="*/ 31 h 98"/>
                    <a:gd name="T18" fmla="*/ 59 w 88"/>
                    <a:gd name="T19" fmla="*/ 37 h 98"/>
                    <a:gd name="T20" fmla="*/ 56 w 88"/>
                    <a:gd name="T21" fmla="*/ 39 h 98"/>
                    <a:gd name="T22" fmla="*/ 57 w 88"/>
                    <a:gd name="T23" fmla="*/ 44 h 98"/>
                    <a:gd name="T24" fmla="*/ 48 w 88"/>
                    <a:gd name="T25" fmla="*/ 70 h 98"/>
                    <a:gd name="T26" fmla="*/ 48 w 88"/>
                    <a:gd name="T27" fmla="*/ 70 h 98"/>
                    <a:gd name="T28" fmla="*/ 48 w 88"/>
                    <a:gd name="T29" fmla="*/ 70 h 98"/>
                    <a:gd name="T30" fmla="*/ 48 w 88"/>
                    <a:gd name="T31" fmla="*/ 70 h 98"/>
                    <a:gd name="T32" fmla="*/ 48 w 88"/>
                    <a:gd name="T33" fmla="*/ 70 h 98"/>
                    <a:gd name="T34" fmla="*/ 43 w 88"/>
                    <a:gd name="T35" fmla="*/ 43 h 98"/>
                    <a:gd name="T36" fmla="*/ 45 w 88"/>
                    <a:gd name="T37" fmla="*/ 39 h 98"/>
                    <a:gd name="T38" fmla="*/ 42 w 88"/>
                    <a:gd name="T39" fmla="*/ 35 h 98"/>
                    <a:gd name="T40" fmla="*/ 46 w 88"/>
                    <a:gd name="T41" fmla="*/ 31 h 98"/>
                    <a:gd name="T42" fmla="*/ 45 w 88"/>
                    <a:gd name="T43" fmla="*/ 31 h 98"/>
                    <a:gd name="T44" fmla="*/ 44 w 88"/>
                    <a:gd name="T45" fmla="*/ 31 h 98"/>
                    <a:gd name="T46" fmla="*/ 29 w 88"/>
                    <a:gd name="T47" fmla="*/ 24 h 98"/>
                    <a:gd name="T48" fmla="*/ 14 w 88"/>
                    <a:gd name="T49" fmla="*/ 0 h 98"/>
                    <a:gd name="T50" fmla="*/ 0 w 88"/>
                    <a:gd name="T51" fmla="*/ 9 h 98"/>
                    <a:gd name="T52" fmla="*/ 16 w 88"/>
                    <a:gd name="T53" fmla="*/ 32 h 98"/>
                    <a:gd name="T54" fmla="*/ 39 w 88"/>
                    <a:gd name="T55" fmla="*/ 44 h 98"/>
                    <a:gd name="T56" fmla="*/ 33 w 88"/>
                    <a:gd name="T57" fmla="*/ 94 h 98"/>
                    <a:gd name="T58" fmla="*/ 33 w 88"/>
                    <a:gd name="T59" fmla="*/ 94 h 98"/>
                    <a:gd name="T60" fmla="*/ 68 w 88"/>
                    <a:gd name="T61" fmla="*/ 97 h 98"/>
                    <a:gd name="T62" fmla="*/ 68 w 88"/>
                    <a:gd name="T63" fmla="*/ 97 h 98"/>
                    <a:gd name="T64" fmla="*/ 68 w 88"/>
                    <a:gd name="T65" fmla="*/ 95 h 98"/>
                    <a:gd name="T66" fmla="*/ 74 w 88"/>
                    <a:gd name="T67" fmla="*/ 98 h 98"/>
                    <a:gd name="T68" fmla="*/ 87 w 88"/>
                    <a:gd name="T69" fmla="*/ 70 h 98"/>
                    <a:gd name="T70" fmla="*/ 88 w 88"/>
                    <a:gd name="T71" fmla="*/ 69 h 98"/>
                    <a:gd name="T72" fmla="*/ 88 w 88"/>
                    <a:gd name="T73" fmla="*/ 69 h 98"/>
                    <a:gd name="T74" fmla="*/ 88 w 88"/>
                    <a:gd name="T75" fmla="*/ 69 h 98"/>
                    <a:gd name="T76" fmla="*/ 88 w 88"/>
                    <a:gd name="T77" fmla="*/ 69 h 98"/>
                    <a:gd name="T78" fmla="*/ 88 w 88"/>
                    <a:gd name="T79" fmla="*/ 69 h 98"/>
                    <a:gd name="T80" fmla="*/ 88 w 88"/>
                    <a:gd name="T81" fmla="*/ 61 h 98"/>
                    <a:gd name="T82" fmla="*/ 70 w 88"/>
                    <a:gd name="T83" fmla="*/ 70 h 98"/>
                    <a:gd name="T84" fmla="*/ 70 w 88"/>
                    <a:gd name="T85" fmla="*/ 61 h 98"/>
                    <a:gd name="T86" fmla="*/ 72 w 88"/>
                    <a:gd name="T87" fmla="*/ 63 h 98"/>
                    <a:gd name="T88" fmla="*/ 73 w 88"/>
                    <a:gd name="T89" fmla="*/ 65 h 98"/>
                    <a:gd name="T90" fmla="*/ 70 w 88"/>
                    <a:gd name="T91" fmla="*/ 7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8" h="98">
                      <a:moveTo>
                        <a:pt x="88" y="61"/>
                      </a:move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0" y="49"/>
                        <a:pt x="80" y="49"/>
                        <a:pt x="80" y="49"/>
                      </a:cubicBezTo>
                      <a:cubicBezTo>
                        <a:pt x="72" y="36"/>
                        <a:pt x="72" y="36"/>
                        <a:pt x="72" y="36"/>
                      </a:cubicBezTo>
                      <a:cubicBezTo>
                        <a:pt x="72" y="35"/>
                        <a:pt x="71" y="34"/>
                        <a:pt x="70" y="34"/>
                      </a:cubicBezTo>
                      <a:cubicBezTo>
                        <a:pt x="70" y="34"/>
                        <a:pt x="70" y="33"/>
                        <a:pt x="69" y="33"/>
                      </a:cubicBezTo>
                      <a:cubicBezTo>
                        <a:pt x="69" y="33"/>
                        <a:pt x="69" y="33"/>
                        <a:pt x="69" y="33"/>
                      </a:cubicBezTo>
                      <a:cubicBezTo>
                        <a:pt x="68" y="33"/>
                        <a:pt x="63" y="32"/>
                        <a:pt x="57" y="31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6" y="39"/>
                        <a:pt x="56" y="39"/>
                        <a:pt x="56" y="39"/>
                      </a:cubicBezTo>
                      <a:cubicBezTo>
                        <a:pt x="57" y="44"/>
                        <a:pt x="57" y="44"/>
                        <a:pt x="57" y="44"/>
                      </a:cubicBezTo>
                      <a:cubicBezTo>
                        <a:pt x="48" y="70"/>
                        <a:pt x="48" y="70"/>
                        <a:pt x="48" y="70"/>
                      </a:cubicBezTo>
                      <a:cubicBezTo>
                        <a:pt x="48" y="70"/>
                        <a:pt x="48" y="70"/>
                        <a:pt x="48" y="70"/>
                      </a:cubicBezTo>
                      <a:cubicBezTo>
                        <a:pt x="48" y="70"/>
                        <a:pt x="48" y="70"/>
                        <a:pt x="48" y="70"/>
                      </a:cubicBezTo>
                      <a:cubicBezTo>
                        <a:pt x="48" y="70"/>
                        <a:pt x="48" y="70"/>
                        <a:pt x="48" y="70"/>
                      </a:cubicBezTo>
                      <a:cubicBezTo>
                        <a:pt x="48" y="70"/>
                        <a:pt x="48" y="70"/>
                        <a:pt x="48" y="70"/>
                      </a:cubicBezTo>
                      <a:cubicBezTo>
                        <a:pt x="43" y="43"/>
                        <a:pt x="43" y="43"/>
                        <a:pt x="43" y="43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6" y="31"/>
                        <a:pt x="46" y="31"/>
                        <a:pt x="46" y="31"/>
                      </a:cubicBezTo>
                      <a:cubicBezTo>
                        <a:pt x="45" y="31"/>
                        <a:pt x="45" y="31"/>
                        <a:pt x="45" y="31"/>
                      </a:cubicBezTo>
                      <a:cubicBezTo>
                        <a:pt x="45" y="31"/>
                        <a:pt x="44" y="31"/>
                        <a:pt x="44" y="31"/>
                      </a:cubicBezTo>
                      <a:cubicBezTo>
                        <a:pt x="37" y="28"/>
                        <a:pt x="30" y="24"/>
                        <a:pt x="29" y="24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2"/>
                        <a:pt x="4" y="6"/>
                        <a:pt x="0" y="9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7" y="40"/>
                        <a:pt x="32" y="42"/>
                        <a:pt x="39" y="44"/>
                      </a:cubicBezTo>
                      <a:cubicBezTo>
                        <a:pt x="37" y="61"/>
                        <a:pt x="35" y="77"/>
                        <a:pt x="33" y="94"/>
                      </a:cubicBezTo>
                      <a:cubicBezTo>
                        <a:pt x="33" y="94"/>
                        <a:pt x="33" y="94"/>
                        <a:pt x="33" y="94"/>
                      </a:cubicBezTo>
                      <a:cubicBezTo>
                        <a:pt x="45" y="95"/>
                        <a:pt x="57" y="96"/>
                        <a:pt x="68" y="97"/>
                      </a:cubicBezTo>
                      <a:cubicBezTo>
                        <a:pt x="68" y="97"/>
                        <a:pt x="68" y="97"/>
                        <a:pt x="68" y="97"/>
                      </a:cubicBezTo>
                      <a:cubicBezTo>
                        <a:pt x="68" y="96"/>
                        <a:pt x="68" y="96"/>
                        <a:pt x="68" y="95"/>
                      </a:cubicBezTo>
                      <a:cubicBezTo>
                        <a:pt x="70" y="96"/>
                        <a:pt x="72" y="97"/>
                        <a:pt x="74" y="98"/>
                      </a:cubicBezTo>
                      <a:cubicBezTo>
                        <a:pt x="87" y="70"/>
                        <a:pt x="87" y="70"/>
                        <a:pt x="87" y="70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88" y="70"/>
                        <a:pt x="88" y="61"/>
                        <a:pt x="88" y="61"/>
                      </a:cubicBezTo>
                      <a:close/>
                      <a:moveTo>
                        <a:pt x="70" y="70"/>
                      </a:moveTo>
                      <a:cubicBezTo>
                        <a:pt x="70" y="67"/>
                        <a:pt x="70" y="64"/>
                        <a:pt x="70" y="61"/>
                      </a:cubicBezTo>
                      <a:cubicBezTo>
                        <a:pt x="72" y="63"/>
                        <a:pt x="72" y="63"/>
                        <a:pt x="72" y="63"/>
                      </a:cubicBezTo>
                      <a:cubicBezTo>
                        <a:pt x="73" y="65"/>
                        <a:pt x="73" y="65"/>
                        <a:pt x="73" y="65"/>
                      </a:cubicBezTo>
                      <a:lnTo>
                        <a:pt x="70" y="70"/>
                      </a:ln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19"/>
                <p:cNvSpPr/>
                <p:nvPr/>
              </p:nvSpPr>
              <p:spPr bwMode="auto">
                <a:xfrm>
                  <a:off x="2785" y="561"/>
                  <a:ext cx="9" cy="21"/>
                </a:xfrm>
                <a:custGeom>
                  <a:avLst/>
                  <a:gdLst>
                    <a:gd name="T0" fmla="*/ 2 w 9"/>
                    <a:gd name="T1" fmla="*/ 0 h 21"/>
                    <a:gd name="T2" fmla="*/ 0 w 9"/>
                    <a:gd name="T3" fmla="*/ 12 h 21"/>
                    <a:gd name="T4" fmla="*/ 4 w 9"/>
                    <a:gd name="T5" fmla="*/ 21 h 21"/>
                    <a:gd name="T6" fmla="*/ 9 w 9"/>
                    <a:gd name="T7" fmla="*/ 14 h 21"/>
                    <a:gd name="T8" fmla="*/ 9 w 9"/>
                    <a:gd name="T9" fmla="*/ 0 h 21"/>
                    <a:gd name="T10" fmla="*/ 2 w 9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21">
                      <a:moveTo>
                        <a:pt x="2" y="0"/>
                      </a:moveTo>
                      <a:lnTo>
                        <a:pt x="0" y="12"/>
                      </a:lnTo>
                      <a:lnTo>
                        <a:pt x="4" y="21"/>
                      </a:lnTo>
                      <a:lnTo>
                        <a:pt x="9" y="14"/>
                      </a:lnTo>
                      <a:lnTo>
                        <a:pt x="9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20"/>
                <p:cNvSpPr/>
                <p:nvPr/>
              </p:nvSpPr>
              <p:spPr bwMode="auto">
                <a:xfrm>
                  <a:off x="2778" y="575"/>
                  <a:ext cx="14" cy="85"/>
                </a:xfrm>
                <a:custGeom>
                  <a:avLst/>
                  <a:gdLst>
                    <a:gd name="T0" fmla="*/ 7 w 14"/>
                    <a:gd name="T1" fmla="*/ 0 h 85"/>
                    <a:gd name="T2" fmla="*/ 0 w 14"/>
                    <a:gd name="T3" fmla="*/ 78 h 85"/>
                    <a:gd name="T4" fmla="*/ 4 w 14"/>
                    <a:gd name="T5" fmla="*/ 85 h 85"/>
                    <a:gd name="T6" fmla="*/ 11 w 14"/>
                    <a:gd name="T7" fmla="*/ 78 h 85"/>
                    <a:gd name="T8" fmla="*/ 14 w 14"/>
                    <a:gd name="T9" fmla="*/ 0 h 85"/>
                    <a:gd name="T10" fmla="*/ 7 w 14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85">
                      <a:moveTo>
                        <a:pt x="7" y="0"/>
                      </a:moveTo>
                      <a:lnTo>
                        <a:pt x="0" y="78"/>
                      </a:lnTo>
                      <a:lnTo>
                        <a:pt x="4" y="85"/>
                      </a:lnTo>
                      <a:lnTo>
                        <a:pt x="11" y="78"/>
                      </a:lnTo>
                      <a:lnTo>
                        <a:pt x="14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21"/>
                <p:cNvSpPr/>
                <p:nvPr/>
              </p:nvSpPr>
              <p:spPr bwMode="auto">
                <a:xfrm>
                  <a:off x="2608" y="341"/>
                  <a:ext cx="137" cy="121"/>
                </a:xfrm>
                <a:custGeom>
                  <a:avLst/>
                  <a:gdLst>
                    <a:gd name="T0" fmla="*/ 31 w 58"/>
                    <a:gd name="T1" fmla="*/ 1 h 51"/>
                    <a:gd name="T2" fmla="*/ 27 w 58"/>
                    <a:gd name="T3" fmla="*/ 1 h 51"/>
                    <a:gd name="T4" fmla="*/ 4 w 58"/>
                    <a:gd name="T5" fmla="*/ 1 h 51"/>
                    <a:gd name="T6" fmla="*/ 15 w 58"/>
                    <a:gd name="T7" fmla="*/ 39 h 51"/>
                    <a:gd name="T8" fmla="*/ 25 w 58"/>
                    <a:gd name="T9" fmla="*/ 46 h 51"/>
                    <a:gd name="T10" fmla="*/ 26 w 58"/>
                    <a:gd name="T11" fmla="*/ 51 h 51"/>
                    <a:gd name="T12" fmla="*/ 29 w 58"/>
                    <a:gd name="T13" fmla="*/ 49 h 51"/>
                    <a:gd name="T14" fmla="*/ 32 w 58"/>
                    <a:gd name="T15" fmla="*/ 51 h 51"/>
                    <a:gd name="T16" fmla="*/ 33 w 58"/>
                    <a:gd name="T17" fmla="*/ 46 h 51"/>
                    <a:gd name="T18" fmla="*/ 43 w 58"/>
                    <a:gd name="T19" fmla="*/ 39 h 51"/>
                    <a:gd name="T20" fmla="*/ 54 w 58"/>
                    <a:gd name="T21" fmla="*/ 1 h 51"/>
                    <a:gd name="T22" fmla="*/ 31 w 58"/>
                    <a:gd name="T23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8" h="51">
                      <a:moveTo>
                        <a:pt x="31" y="1"/>
                      </a:moveTo>
                      <a:cubicBezTo>
                        <a:pt x="30" y="1"/>
                        <a:pt x="28" y="1"/>
                        <a:pt x="27" y="1"/>
                      </a:cubicBezTo>
                      <a:cubicBezTo>
                        <a:pt x="19" y="1"/>
                        <a:pt x="12" y="1"/>
                        <a:pt x="4" y="1"/>
                      </a:cubicBezTo>
                      <a:cubicBezTo>
                        <a:pt x="5" y="0"/>
                        <a:pt x="0" y="31"/>
                        <a:pt x="15" y="39"/>
                      </a:cubicBezTo>
                      <a:cubicBezTo>
                        <a:pt x="22" y="43"/>
                        <a:pt x="25" y="44"/>
                        <a:pt x="25" y="46"/>
                      </a:cubicBezTo>
                      <a:cubicBezTo>
                        <a:pt x="26" y="50"/>
                        <a:pt x="26" y="51"/>
                        <a:pt x="26" y="51"/>
                      </a:cubicBezTo>
                      <a:cubicBezTo>
                        <a:pt x="27" y="51"/>
                        <a:pt x="28" y="50"/>
                        <a:pt x="29" y="49"/>
                      </a:cubicBezTo>
                      <a:cubicBezTo>
                        <a:pt x="30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3" y="46"/>
                      </a:cubicBezTo>
                      <a:cubicBezTo>
                        <a:pt x="33" y="44"/>
                        <a:pt x="36" y="43"/>
                        <a:pt x="43" y="39"/>
                      </a:cubicBezTo>
                      <a:cubicBezTo>
                        <a:pt x="58" y="31"/>
                        <a:pt x="53" y="0"/>
                        <a:pt x="54" y="1"/>
                      </a:cubicBezTo>
                      <a:cubicBezTo>
                        <a:pt x="46" y="1"/>
                        <a:pt x="39" y="1"/>
                        <a:pt x="31" y="1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22"/>
                <p:cNvSpPr/>
                <p:nvPr/>
              </p:nvSpPr>
              <p:spPr bwMode="auto">
                <a:xfrm>
                  <a:off x="2629" y="433"/>
                  <a:ext cx="94" cy="67"/>
                </a:xfrm>
                <a:custGeom>
                  <a:avLst/>
                  <a:gdLst>
                    <a:gd name="T0" fmla="*/ 37 w 40"/>
                    <a:gd name="T1" fmla="*/ 24 h 28"/>
                    <a:gd name="T2" fmla="*/ 30 w 40"/>
                    <a:gd name="T3" fmla="*/ 20 h 28"/>
                    <a:gd name="T4" fmla="*/ 25 w 40"/>
                    <a:gd name="T5" fmla="*/ 14 h 28"/>
                    <a:gd name="T6" fmla="*/ 24 w 40"/>
                    <a:gd name="T7" fmla="*/ 0 h 28"/>
                    <a:gd name="T8" fmla="*/ 20 w 40"/>
                    <a:gd name="T9" fmla="*/ 2 h 28"/>
                    <a:gd name="T10" fmla="*/ 16 w 40"/>
                    <a:gd name="T11" fmla="*/ 0 h 28"/>
                    <a:gd name="T12" fmla="*/ 15 w 40"/>
                    <a:gd name="T13" fmla="*/ 14 h 28"/>
                    <a:gd name="T14" fmla="*/ 10 w 40"/>
                    <a:gd name="T15" fmla="*/ 20 h 28"/>
                    <a:gd name="T16" fmla="*/ 3 w 40"/>
                    <a:gd name="T17" fmla="*/ 24 h 28"/>
                    <a:gd name="T18" fmla="*/ 0 w 40"/>
                    <a:gd name="T19" fmla="*/ 27 h 28"/>
                    <a:gd name="T20" fmla="*/ 40 w 40"/>
                    <a:gd name="T21" fmla="*/ 27 h 28"/>
                    <a:gd name="T22" fmla="*/ 37 w 40"/>
                    <a:gd name="T23" fmla="*/ 2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" h="28">
                      <a:moveTo>
                        <a:pt x="37" y="24"/>
                      </a:moveTo>
                      <a:cubicBezTo>
                        <a:pt x="34" y="23"/>
                        <a:pt x="30" y="21"/>
                        <a:pt x="30" y="20"/>
                      </a:cubicBezTo>
                      <a:cubicBezTo>
                        <a:pt x="30" y="18"/>
                        <a:pt x="26" y="17"/>
                        <a:pt x="25" y="14"/>
                      </a:cubicBezTo>
                      <a:cubicBezTo>
                        <a:pt x="24" y="12"/>
                        <a:pt x="24" y="0"/>
                        <a:pt x="24" y="0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0"/>
                        <a:pt x="16" y="12"/>
                        <a:pt x="15" y="14"/>
                      </a:cubicBezTo>
                      <a:cubicBezTo>
                        <a:pt x="14" y="17"/>
                        <a:pt x="10" y="18"/>
                        <a:pt x="10" y="20"/>
                      </a:cubicBezTo>
                      <a:cubicBezTo>
                        <a:pt x="10" y="21"/>
                        <a:pt x="6" y="23"/>
                        <a:pt x="3" y="24"/>
                      </a:cubicBezTo>
                      <a:cubicBezTo>
                        <a:pt x="0" y="25"/>
                        <a:pt x="0" y="25"/>
                        <a:pt x="0" y="27"/>
                      </a:cubicBezTo>
                      <a:cubicBezTo>
                        <a:pt x="0" y="28"/>
                        <a:pt x="40" y="28"/>
                        <a:pt x="40" y="27"/>
                      </a:cubicBezTo>
                      <a:cubicBezTo>
                        <a:pt x="40" y="25"/>
                        <a:pt x="40" y="25"/>
                        <a:pt x="37" y="24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Rectangle 23"/>
                <p:cNvSpPr>
                  <a:spLocks noChangeArrowheads="1"/>
                </p:cNvSpPr>
                <p:nvPr/>
              </p:nvSpPr>
              <p:spPr bwMode="auto">
                <a:xfrm>
                  <a:off x="2629" y="495"/>
                  <a:ext cx="94" cy="14"/>
                </a:xfrm>
                <a:prstGeom prst="rect">
                  <a:avLst/>
                </a:pr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Rectangle 24"/>
                <p:cNvSpPr>
                  <a:spLocks noChangeArrowheads="1"/>
                </p:cNvSpPr>
                <p:nvPr/>
              </p:nvSpPr>
              <p:spPr bwMode="auto">
                <a:xfrm>
                  <a:off x="2624" y="507"/>
                  <a:ext cx="104" cy="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5"/>
                <p:cNvSpPr>
                  <a:spLocks noEditPoints="1"/>
                </p:cNvSpPr>
                <p:nvPr/>
              </p:nvSpPr>
              <p:spPr bwMode="auto">
                <a:xfrm>
                  <a:off x="2584" y="351"/>
                  <a:ext cx="146" cy="73"/>
                </a:xfrm>
                <a:custGeom>
                  <a:avLst/>
                  <a:gdLst>
                    <a:gd name="T0" fmla="*/ 28 w 62"/>
                    <a:gd name="T1" fmla="*/ 31 h 31"/>
                    <a:gd name="T2" fmla="*/ 1 w 62"/>
                    <a:gd name="T3" fmla="*/ 9 h 31"/>
                    <a:gd name="T4" fmla="*/ 2 w 62"/>
                    <a:gd name="T5" fmla="*/ 2 h 31"/>
                    <a:gd name="T6" fmla="*/ 8 w 62"/>
                    <a:gd name="T7" fmla="*/ 0 h 31"/>
                    <a:gd name="T8" fmla="*/ 8 w 62"/>
                    <a:gd name="T9" fmla="*/ 0 h 31"/>
                    <a:gd name="T10" fmla="*/ 39 w 62"/>
                    <a:gd name="T11" fmla="*/ 0 h 31"/>
                    <a:gd name="T12" fmla="*/ 62 w 62"/>
                    <a:gd name="T13" fmla="*/ 0 h 31"/>
                    <a:gd name="T14" fmla="*/ 62 w 62"/>
                    <a:gd name="T15" fmla="*/ 2 h 31"/>
                    <a:gd name="T16" fmla="*/ 62 w 62"/>
                    <a:gd name="T17" fmla="*/ 3 h 31"/>
                    <a:gd name="T18" fmla="*/ 32 w 62"/>
                    <a:gd name="T19" fmla="*/ 30 h 31"/>
                    <a:gd name="T20" fmla="*/ 28 w 62"/>
                    <a:gd name="T21" fmla="*/ 31 h 31"/>
                    <a:gd name="T22" fmla="*/ 8 w 62"/>
                    <a:gd name="T23" fmla="*/ 5 h 31"/>
                    <a:gd name="T24" fmla="*/ 5 w 62"/>
                    <a:gd name="T25" fmla="*/ 5 h 31"/>
                    <a:gd name="T26" fmla="*/ 5 w 62"/>
                    <a:gd name="T27" fmla="*/ 8 h 31"/>
                    <a:gd name="T28" fmla="*/ 6 w 62"/>
                    <a:gd name="T29" fmla="*/ 8 h 31"/>
                    <a:gd name="T30" fmla="*/ 28 w 62"/>
                    <a:gd name="T31" fmla="*/ 26 h 31"/>
                    <a:gd name="T32" fmla="*/ 31 w 62"/>
                    <a:gd name="T33" fmla="*/ 26 h 31"/>
                    <a:gd name="T34" fmla="*/ 32 w 62"/>
                    <a:gd name="T35" fmla="*/ 26 h 31"/>
                    <a:gd name="T36" fmla="*/ 32 w 62"/>
                    <a:gd name="T37" fmla="*/ 26 h 31"/>
                    <a:gd name="T38" fmla="*/ 57 w 62"/>
                    <a:gd name="T39" fmla="*/ 5 h 31"/>
                    <a:gd name="T40" fmla="*/ 39 w 62"/>
                    <a:gd name="T41" fmla="*/ 5 h 31"/>
                    <a:gd name="T42" fmla="*/ 8 w 62"/>
                    <a:gd name="T43" fmla="*/ 5 h 31"/>
                    <a:gd name="T44" fmla="*/ 8 w 62"/>
                    <a:gd name="T45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2" h="31">
                      <a:moveTo>
                        <a:pt x="28" y="31"/>
                      </a:moveTo>
                      <a:cubicBezTo>
                        <a:pt x="15" y="31"/>
                        <a:pt x="4" y="22"/>
                        <a:pt x="1" y="9"/>
                      </a:cubicBezTo>
                      <a:cubicBezTo>
                        <a:pt x="0" y="6"/>
                        <a:pt x="1" y="4"/>
                        <a:pt x="2" y="2"/>
                      </a:cubicBezTo>
                      <a:cubicBezTo>
                        <a:pt x="3" y="0"/>
                        <a:pt x="7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2"/>
                        <a:pt x="62" y="2"/>
                        <a:pt x="62" y="2"/>
                      </a:cubicBezTo>
                      <a:cubicBezTo>
                        <a:pt x="62" y="3"/>
                        <a:pt x="62" y="3"/>
                        <a:pt x="62" y="3"/>
                      </a:cubicBezTo>
                      <a:cubicBezTo>
                        <a:pt x="61" y="23"/>
                        <a:pt x="45" y="30"/>
                        <a:pt x="32" y="30"/>
                      </a:cubicBezTo>
                      <a:cubicBezTo>
                        <a:pt x="31" y="31"/>
                        <a:pt x="30" y="31"/>
                        <a:pt x="28" y="31"/>
                      </a:cubicBezTo>
                      <a:close/>
                      <a:moveTo>
                        <a:pt x="8" y="5"/>
                      </a:moveTo>
                      <a:cubicBezTo>
                        <a:pt x="7" y="5"/>
                        <a:pt x="6" y="5"/>
                        <a:pt x="5" y="5"/>
                      </a:cubicBezTo>
                      <a:cubicBezTo>
                        <a:pt x="5" y="6"/>
                        <a:pt x="5" y="7"/>
                        <a:pt x="5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8" y="19"/>
                        <a:pt x="17" y="26"/>
                        <a:pt x="28" y="26"/>
                      </a:cubicBezTo>
                      <a:cubicBezTo>
                        <a:pt x="29" y="26"/>
                        <a:pt x="30" y="26"/>
                        <a:pt x="31" y="26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43" y="26"/>
                        <a:pt x="56" y="20"/>
                        <a:pt x="57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6"/>
                <p:cNvSpPr>
                  <a:spLocks noEditPoints="1"/>
                </p:cNvSpPr>
                <p:nvPr/>
              </p:nvSpPr>
              <p:spPr bwMode="auto">
                <a:xfrm>
                  <a:off x="2622" y="351"/>
                  <a:ext cx="146" cy="73"/>
                </a:xfrm>
                <a:custGeom>
                  <a:avLst/>
                  <a:gdLst>
                    <a:gd name="T0" fmla="*/ 34 w 62"/>
                    <a:gd name="T1" fmla="*/ 31 h 31"/>
                    <a:gd name="T2" fmla="*/ 30 w 62"/>
                    <a:gd name="T3" fmla="*/ 30 h 31"/>
                    <a:gd name="T4" fmla="*/ 0 w 62"/>
                    <a:gd name="T5" fmla="*/ 3 h 31"/>
                    <a:gd name="T6" fmla="*/ 0 w 62"/>
                    <a:gd name="T7" fmla="*/ 2 h 31"/>
                    <a:gd name="T8" fmla="*/ 0 w 62"/>
                    <a:gd name="T9" fmla="*/ 0 h 31"/>
                    <a:gd name="T10" fmla="*/ 23 w 62"/>
                    <a:gd name="T11" fmla="*/ 0 h 31"/>
                    <a:gd name="T12" fmla="*/ 54 w 62"/>
                    <a:gd name="T13" fmla="*/ 0 h 31"/>
                    <a:gd name="T14" fmla="*/ 54 w 62"/>
                    <a:gd name="T15" fmla="*/ 0 h 31"/>
                    <a:gd name="T16" fmla="*/ 60 w 62"/>
                    <a:gd name="T17" fmla="*/ 2 h 31"/>
                    <a:gd name="T18" fmla="*/ 61 w 62"/>
                    <a:gd name="T19" fmla="*/ 9 h 31"/>
                    <a:gd name="T20" fmla="*/ 34 w 62"/>
                    <a:gd name="T21" fmla="*/ 31 h 31"/>
                    <a:gd name="T22" fmla="*/ 30 w 62"/>
                    <a:gd name="T23" fmla="*/ 26 h 31"/>
                    <a:gd name="T24" fmla="*/ 30 w 62"/>
                    <a:gd name="T25" fmla="*/ 26 h 31"/>
                    <a:gd name="T26" fmla="*/ 34 w 62"/>
                    <a:gd name="T27" fmla="*/ 26 h 31"/>
                    <a:gd name="T28" fmla="*/ 56 w 62"/>
                    <a:gd name="T29" fmla="*/ 8 h 31"/>
                    <a:gd name="T30" fmla="*/ 56 w 62"/>
                    <a:gd name="T31" fmla="*/ 8 h 31"/>
                    <a:gd name="T32" fmla="*/ 56 w 62"/>
                    <a:gd name="T33" fmla="*/ 5 h 31"/>
                    <a:gd name="T34" fmla="*/ 54 w 62"/>
                    <a:gd name="T35" fmla="*/ 5 h 31"/>
                    <a:gd name="T36" fmla="*/ 54 w 62"/>
                    <a:gd name="T37" fmla="*/ 5 h 31"/>
                    <a:gd name="T38" fmla="*/ 23 w 62"/>
                    <a:gd name="T39" fmla="*/ 5 h 31"/>
                    <a:gd name="T40" fmla="*/ 5 w 62"/>
                    <a:gd name="T41" fmla="*/ 5 h 31"/>
                    <a:gd name="T42" fmla="*/ 30 w 62"/>
                    <a:gd name="T43" fmla="*/ 26 h 31"/>
                    <a:gd name="T44" fmla="*/ 30 w 62"/>
                    <a:gd name="T45" fmla="*/ 2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2" h="31">
                      <a:moveTo>
                        <a:pt x="34" y="31"/>
                      </a:moveTo>
                      <a:cubicBezTo>
                        <a:pt x="32" y="31"/>
                        <a:pt x="31" y="31"/>
                        <a:pt x="30" y="30"/>
                      </a:cubicBezTo>
                      <a:cubicBezTo>
                        <a:pt x="17" y="30"/>
                        <a:pt x="1" y="23"/>
                        <a:pt x="0" y="3"/>
                      </a:cubicBezTo>
                      <a:cubicBezTo>
                        <a:pt x="0" y="3"/>
                        <a:pt x="0" y="3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5" y="0"/>
                        <a:pt x="58" y="0"/>
                        <a:pt x="60" y="2"/>
                      </a:cubicBezTo>
                      <a:cubicBezTo>
                        <a:pt x="61" y="4"/>
                        <a:pt x="62" y="6"/>
                        <a:pt x="61" y="9"/>
                      </a:cubicBezTo>
                      <a:cubicBezTo>
                        <a:pt x="58" y="22"/>
                        <a:pt x="47" y="31"/>
                        <a:pt x="34" y="31"/>
                      </a:cubicBezTo>
                      <a:close/>
                      <a:moveTo>
                        <a:pt x="30" y="26"/>
                      </a:move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2" y="26"/>
                        <a:pt x="33" y="26"/>
                        <a:pt x="34" y="26"/>
                      </a:cubicBezTo>
                      <a:cubicBezTo>
                        <a:pt x="45" y="26"/>
                        <a:pt x="54" y="19"/>
                        <a:pt x="56" y="8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57" y="7"/>
                        <a:pt x="57" y="6"/>
                        <a:pt x="56" y="5"/>
                      </a:cubicBezTo>
                      <a:cubicBezTo>
                        <a:pt x="56" y="5"/>
                        <a:pt x="55" y="5"/>
                        <a:pt x="54" y="5"/>
                      </a:cubicBezTo>
                      <a:cubicBezTo>
                        <a:pt x="54" y="5"/>
                        <a:pt x="54" y="5"/>
                        <a:pt x="54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20"/>
                        <a:pt x="19" y="26"/>
                        <a:pt x="30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7" name="圆角矩形 66"/>
              <p:cNvSpPr/>
              <p:nvPr/>
            </p:nvSpPr>
            <p:spPr>
              <a:xfrm>
                <a:off x="3914289" y="1542583"/>
                <a:ext cx="432296" cy="432015"/>
              </a:xfrm>
              <a:prstGeom prst="roundRect">
                <a:avLst/>
              </a:prstGeom>
              <a:noFill/>
              <a:ln w="6350">
                <a:solidFill>
                  <a:srgbClr val="F3E6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TextBox 47"/>
            <p:cNvSpPr txBox="1">
              <a:spLocks noChangeArrowheads="1"/>
            </p:cNvSpPr>
            <p:nvPr/>
          </p:nvSpPr>
          <p:spPr bwMode="auto">
            <a:xfrm>
              <a:off x="3570377" y="2743148"/>
              <a:ext cx="2074765" cy="43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spcBef>
                  <a:spcPct val="0"/>
                </a:spcBef>
                <a:buFontTx/>
                <a:buNone/>
              </a:pPr>
              <a:r>
                <a:rPr lang="zh-CN" altLang="en-US" sz="1100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100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100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100" dirty="0">
                <a:solidFill>
                  <a:srgbClr val="F3E6D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177"/>
            <p:cNvSpPr>
              <a:spLocks noChangeArrowheads="1"/>
            </p:cNvSpPr>
            <p:nvPr/>
          </p:nvSpPr>
          <p:spPr bwMode="auto">
            <a:xfrm>
              <a:off x="3985637" y="2364005"/>
              <a:ext cx="1185108" cy="292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spcBef>
                  <a:spcPct val="0"/>
                </a:spcBef>
                <a:buFontTx/>
                <a:buNone/>
              </a:pPr>
              <a:r>
                <a:rPr lang="zh-CN" altLang="en-US" sz="1300" b="1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3E6D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3498537" y="2714454"/>
              <a:ext cx="21466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 bwMode="auto">
          <a:xfrm>
            <a:off x="1731085" y="1838479"/>
            <a:ext cx="1031051" cy="800866"/>
            <a:chOff x="1115201" y="2016074"/>
            <a:chExt cx="1031397" cy="800905"/>
          </a:xfrm>
          <a:effectLst/>
        </p:grpSpPr>
        <p:grpSp>
          <p:nvGrpSpPr>
            <p:cNvPr id="93" name="组合 96"/>
            <p:cNvGrpSpPr/>
            <p:nvPr/>
          </p:nvGrpSpPr>
          <p:grpSpPr bwMode="auto">
            <a:xfrm>
              <a:off x="1427292" y="2016074"/>
              <a:ext cx="433533" cy="434997"/>
              <a:chOff x="1590697" y="2191655"/>
              <a:chExt cx="558934" cy="560822"/>
            </a:xfrm>
          </p:grpSpPr>
          <p:grpSp>
            <p:nvGrpSpPr>
              <p:cNvPr id="95" name="组合 93"/>
              <p:cNvGrpSpPr/>
              <p:nvPr/>
            </p:nvGrpSpPr>
            <p:grpSpPr bwMode="auto">
              <a:xfrm>
                <a:off x="1668871" y="2302439"/>
                <a:ext cx="401648" cy="339528"/>
                <a:chOff x="2990850" y="179388"/>
                <a:chExt cx="749301" cy="633413"/>
              </a:xfrm>
            </p:grpSpPr>
            <p:sp>
              <p:nvSpPr>
                <p:cNvPr id="97" name="Freeform 9"/>
                <p:cNvSpPr>
                  <a:spLocks noEditPoints="1"/>
                </p:cNvSpPr>
                <p:nvPr/>
              </p:nvSpPr>
              <p:spPr bwMode="auto">
                <a:xfrm>
                  <a:off x="2990850" y="179388"/>
                  <a:ext cx="565150" cy="576263"/>
                </a:xfrm>
                <a:custGeom>
                  <a:avLst/>
                  <a:gdLst>
                    <a:gd name="T0" fmla="*/ 1148650533 w 151"/>
                    <a:gd name="T1" fmla="*/ 1568258593 h 154"/>
                    <a:gd name="T2" fmla="*/ 1232696946 w 151"/>
                    <a:gd name="T3" fmla="*/ 1512248823 h 154"/>
                    <a:gd name="T4" fmla="*/ 1148650533 w 151"/>
                    <a:gd name="T5" fmla="*/ 1120184175 h 154"/>
                    <a:gd name="T6" fmla="*/ 1470830945 w 151"/>
                    <a:gd name="T7" fmla="*/ 1050175704 h 154"/>
                    <a:gd name="T8" fmla="*/ 1148650533 w 151"/>
                    <a:gd name="T9" fmla="*/ 672109756 h 154"/>
                    <a:gd name="T10" fmla="*/ 1512854152 w 151"/>
                    <a:gd name="T11" fmla="*/ 1008168377 h 154"/>
                    <a:gd name="T12" fmla="*/ 1610909548 w 151"/>
                    <a:gd name="T13" fmla="*/ 672109756 h 154"/>
                    <a:gd name="T14" fmla="*/ 1933093704 w 151"/>
                    <a:gd name="T15" fmla="*/ 798131739 h 154"/>
                    <a:gd name="T16" fmla="*/ 2115195513 w 151"/>
                    <a:gd name="T17" fmla="*/ 784129296 h 154"/>
                    <a:gd name="T18" fmla="*/ 0 w 151"/>
                    <a:gd name="T19" fmla="*/ 1078180589 h 154"/>
                    <a:gd name="T20" fmla="*/ 1358766566 w 151"/>
                    <a:gd name="T21" fmla="*/ 2114350109 h 154"/>
                    <a:gd name="T22" fmla="*/ 1148650533 w 151"/>
                    <a:gd name="T23" fmla="*/ 1946320799 h 154"/>
                    <a:gd name="T24" fmla="*/ 1596904308 w 151"/>
                    <a:gd name="T25" fmla="*/ 602101286 h 154"/>
                    <a:gd name="T26" fmla="*/ 1835038307 w 151"/>
                    <a:gd name="T27" fmla="*/ 602101286 h 154"/>
                    <a:gd name="T28" fmla="*/ 1162655773 w 151"/>
                    <a:gd name="T29" fmla="*/ 182031753 h 154"/>
                    <a:gd name="T30" fmla="*/ 1148650533 w 151"/>
                    <a:gd name="T31" fmla="*/ 602101286 h 154"/>
                    <a:gd name="T32" fmla="*/ 756428947 w 151"/>
                    <a:gd name="T33" fmla="*/ 252040223 h 154"/>
                    <a:gd name="T34" fmla="*/ 322180413 w 151"/>
                    <a:gd name="T35" fmla="*/ 602101286 h 154"/>
                    <a:gd name="T36" fmla="*/ 280157206 w 151"/>
                    <a:gd name="T37" fmla="*/ 672109756 h 154"/>
                    <a:gd name="T38" fmla="*/ 504285965 w 151"/>
                    <a:gd name="T39" fmla="*/ 1050175704 h 154"/>
                    <a:gd name="T40" fmla="*/ 280157206 w 151"/>
                    <a:gd name="T41" fmla="*/ 672109756 h 154"/>
                    <a:gd name="T42" fmla="*/ 196110793 w 151"/>
                    <a:gd name="T43" fmla="*/ 1120184175 h 154"/>
                    <a:gd name="T44" fmla="*/ 560318155 w 151"/>
                    <a:gd name="T45" fmla="*/ 1512248823 h 154"/>
                    <a:gd name="T46" fmla="*/ 350198379 w 151"/>
                    <a:gd name="T47" fmla="*/ 1568258593 h 154"/>
                    <a:gd name="T48" fmla="*/ 770434188 w 151"/>
                    <a:gd name="T49" fmla="*/ 1904317213 h 154"/>
                    <a:gd name="T50" fmla="*/ 1008568187 w 151"/>
                    <a:gd name="T51" fmla="*/ 1960323241 h 154"/>
                    <a:gd name="T52" fmla="*/ 1008568187 w 151"/>
                    <a:gd name="T53" fmla="*/ 1568258593 h 154"/>
                    <a:gd name="T54" fmla="*/ 1008568187 w 151"/>
                    <a:gd name="T55" fmla="*/ 1512248823 h 154"/>
                    <a:gd name="T56" fmla="*/ 644364568 w 151"/>
                    <a:gd name="T57" fmla="*/ 1120184175 h 154"/>
                    <a:gd name="T58" fmla="*/ 1008568187 w 151"/>
                    <a:gd name="T59" fmla="*/ 1512248823 h 154"/>
                    <a:gd name="T60" fmla="*/ 644364568 w 151"/>
                    <a:gd name="T61" fmla="*/ 1050175704 h 154"/>
                    <a:gd name="T62" fmla="*/ 1008568187 w 151"/>
                    <a:gd name="T63" fmla="*/ 672109756 h 154"/>
                    <a:gd name="T64" fmla="*/ 1008568187 w 151"/>
                    <a:gd name="T65" fmla="*/ 602101286 h 154"/>
                    <a:gd name="T66" fmla="*/ 1008568187 w 151"/>
                    <a:gd name="T67" fmla="*/ 182031753 h 154"/>
                    <a:gd name="T68" fmla="*/ 1008568187 w 151"/>
                    <a:gd name="T69" fmla="*/ 602101286 h 15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51" h="154">
                      <a:moveTo>
                        <a:pt x="82" y="139"/>
                      </a:moveTo>
                      <a:cubicBezTo>
                        <a:pt x="82" y="112"/>
                        <a:pt x="82" y="112"/>
                        <a:pt x="82" y="112"/>
                      </a:cubicBezTo>
                      <a:cubicBezTo>
                        <a:pt x="87" y="112"/>
                        <a:pt x="87" y="112"/>
                        <a:pt x="87" y="112"/>
                      </a:cubicBezTo>
                      <a:cubicBezTo>
                        <a:pt x="88" y="111"/>
                        <a:pt x="88" y="109"/>
                        <a:pt x="88" y="108"/>
                      </a:cubicBezTo>
                      <a:cubicBezTo>
                        <a:pt x="82" y="108"/>
                        <a:pt x="82" y="108"/>
                        <a:pt x="82" y="108"/>
                      </a:cubicBezTo>
                      <a:cubicBezTo>
                        <a:pt x="82" y="80"/>
                        <a:pt x="82" y="80"/>
                        <a:pt x="82" y="80"/>
                      </a:cubicBezTo>
                      <a:cubicBezTo>
                        <a:pt x="100" y="80"/>
                        <a:pt x="100" y="80"/>
                        <a:pt x="100" y="80"/>
                      </a:cubicBezTo>
                      <a:cubicBezTo>
                        <a:pt x="102" y="78"/>
                        <a:pt x="103" y="77"/>
                        <a:pt x="105" y="75"/>
                      </a:cubicBezTo>
                      <a:cubicBezTo>
                        <a:pt x="82" y="75"/>
                        <a:pt x="82" y="75"/>
                        <a:pt x="82" y="75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105" y="48"/>
                        <a:pt x="105" y="48"/>
                        <a:pt x="105" y="48"/>
                      </a:cubicBezTo>
                      <a:cubicBezTo>
                        <a:pt x="107" y="55"/>
                        <a:pt x="108" y="63"/>
                        <a:pt x="108" y="72"/>
                      </a:cubicBezTo>
                      <a:cubicBezTo>
                        <a:pt x="111" y="69"/>
                        <a:pt x="114" y="67"/>
                        <a:pt x="118" y="65"/>
                      </a:cubicBezTo>
                      <a:cubicBezTo>
                        <a:pt x="117" y="59"/>
                        <a:pt x="116" y="53"/>
                        <a:pt x="115" y="48"/>
                      </a:cubicBezTo>
                      <a:cubicBezTo>
                        <a:pt x="134" y="48"/>
                        <a:pt x="134" y="48"/>
                        <a:pt x="134" y="48"/>
                      </a:cubicBezTo>
                      <a:cubicBezTo>
                        <a:pt x="136" y="51"/>
                        <a:pt x="137" y="54"/>
                        <a:pt x="138" y="57"/>
                      </a:cubicBezTo>
                      <a:cubicBezTo>
                        <a:pt x="142" y="57"/>
                        <a:pt x="145" y="56"/>
                        <a:pt x="149" y="56"/>
                      </a:cubicBezTo>
                      <a:cubicBezTo>
                        <a:pt x="150" y="56"/>
                        <a:pt x="151" y="56"/>
                        <a:pt x="151" y="56"/>
                      </a:cubicBezTo>
                      <a:cubicBezTo>
                        <a:pt x="142" y="24"/>
                        <a:pt x="113" y="0"/>
                        <a:pt x="77" y="0"/>
                      </a:cubicBezTo>
                      <a:cubicBezTo>
                        <a:pt x="35" y="0"/>
                        <a:pt x="0" y="34"/>
                        <a:pt x="0" y="77"/>
                      </a:cubicBezTo>
                      <a:cubicBezTo>
                        <a:pt x="0" y="119"/>
                        <a:pt x="35" y="154"/>
                        <a:pt x="77" y="154"/>
                      </a:cubicBezTo>
                      <a:cubicBezTo>
                        <a:pt x="84" y="154"/>
                        <a:pt x="90" y="153"/>
                        <a:pt x="97" y="151"/>
                      </a:cubicBezTo>
                      <a:cubicBezTo>
                        <a:pt x="93" y="146"/>
                        <a:pt x="91" y="140"/>
                        <a:pt x="89" y="133"/>
                      </a:cubicBezTo>
                      <a:cubicBezTo>
                        <a:pt x="87" y="136"/>
                        <a:pt x="84" y="138"/>
                        <a:pt x="82" y="139"/>
                      </a:cubicBezTo>
                      <a:close/>
                      <a:moveTo>
                        <a:pt x="131" y="43"/>
                      </a:moveTo>
                      <a:cubicBezTo>
                        <a:pt x="114" y="43"/>
                        <a:pt x="114" y="43"/>
                        <a:pt x="114" y="43"/>
                      </a:cubicBezTo>
                      <a:cubicBezTo>
                        <a:pt x="110" y="32"/>
                        <a:pt x="106" y="24"/>
                        <a:pt x="101" y="17"/>
                      </a:cubicBezTo>
                      <a:cubicBezTo>
                        <a:pt x="113" y="22"/>
                        <a:pt x="124" y="32"/>
                        <a:pt x="131" y="43"/>
                      </a:cubicBezTo>
                      <a:close/>
                      <a:moveTo>
                        <a:pt x="82" y="13"/>
                      </a:moveTo>
                      <a:cubicBezTo>
                        <a:pt x="82" y="13"/>
                        <a:pt x="82" y="13"/>
                        <a:pt x="83" y="13"/>
                      </a:cubicBezTo>
                      <a:cubicBezTo>
                        <a:pt x="89" y="18"/>
                        <a:pt x="98" y="27"/>
                        <a:pt x="103" y="43"/>
                      </a:cubicBezTo>
                      <a:cubicBezTo>
                        <a:pt x="82" y="43"/>
                        <a:pt x="82" y="43"/>
                        <a:pt x="82" y="43"/>
                      </a:cubicBezTo>
                      <a:lnTo>
                        <a:pt x="82" y="13"/>
                      </a:lnTo>
                      <a:close/>
                      <a:moveTo>
                        <a:pt x="54" y="18"/>
                      </a:moveTo>
                      <a:cubicBezTo>
                        <a:pt x="49" y="24"/>
                        <a:pt x="44" y="32"/>
                        <a:pt x="41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30" y="32"/>
                        <a:pt x="41" y="23"/>
                        <a:pt x="54" y="18"/>
                      </a:cubicBezTo>
                      <a:close/>
                      <a:moveTo>
                        <a:pt x="20" y="48"/>
                      </a:move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56"/>
                        <a:pt x="36" y="65"/>
                        <a:pt x="36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4" y="65"/>
                        <a:pt x="16" y="56"/>
                        <a:pt x="20" y="48"/>
                      </a:cubicBezTo>
                      <a:close/>
                      <a:moveTo>
                        <a:pt x="22" y="108"/>
                      </a:moveTo>
                      <a:cubicBezTo>
                        <a:pt x="17" y="99"/>
                        <a:pt x="14" y="90"/>
                        <a:pt x="14" y="80"/>
                      </a:cubicBezTo>
                      <a:cubicBezTo>
                        <a:pt x="36" y="80"/>
                        <a:pt x="36" y="80"/>
                        <a:pt x="36" y="80"/>
                      </a:cubicBezTo>
                      <a:cubicBezTo>
                        <a:pt x="37" y="91"/>
                        <a:pt x="38" y="100"/>
                        <a:pt x="40" y="108"/>
                      </a:cubicBezTo>
                      <a:lnTo>
                        <a:pt x="22" y="108"/>
                      </a:lnTo>
                      <a:close/>
                      <a:moveTo>
                        <a:pt x="25" y="112"/>
                      </a:moveTo>
                      <a:cubicBezTo>
                        <a:pt x="42" y="112"/>
                        <a:pt x="42" y="112"/>
                        <a:pt x="42" y="112"/>
                      </a:cubicBezTo>
                      <a:cubicBezTo>
                        <a:pt x="45" y="123"/>
                        <a:pt x="50" y="131"/>
                        <a:pt x="55" y="136"/>
                      </a:cubicBezTo>
                      <a:cubicBezTo>
                        <a:pt x="43" y="132"/>
                        <a:pt x="32" y="123"/>
                        <a:pt x="25" y="112"/>
                      </a:cubicBezTo>
                      <a:close/>
                      <a:moveTo>
                        <a:pt x="72" y="140"/>
                      </a:moveTo>
                      <a:cubicBezTo>
                        <a:pt x="67" y="136"/>
                        <a:pt x="58" y="127"/>
                        <a:pt x="52" y="112"/>
                      </a:cubicBezTo>
                      <a:cubicBezTo>
                        <a:pt x="72" y="112"/>
                        <a:pt x="72" y="112"/>
                        <a:pt x="72" y="112"/>
                      </a:cubicBezTo>
                      <a:lnTo>
                        <a:pt x="72" y="140"/>
                      </a:lnTo>
                      <a:close/>
                      <a:moveTo>
                        <a:pt x="72" y="108"/>
                      </a:moveTo>
                      <a:cubicBezTo>
                        <a:pt x="50" y="108"/>
                        <a:pt x="50" y="108"/>
                        <a:pt x="50" y="108"/>
                      </a:cubicBezTo>
                      <a:cubicBezTo>
                        <a:pt x="48" y="100"/>
                        <a:pt x="46" y="91"/>
                        <a:pt x="46" y="80"/>
                      </a:cubicBezTo>
                      <a:cubicBezTo>
                        <a:pt x="72" y="80"/>
                        <a:pt x="72" y="80"/>
                        <a:pt x="72" y="80"/>
                      </a:cubicBezTo>
                      <a:lnTo>
                        <a:pt x="72" y="108"/>
                      </a:lnTo>
                      <a:close/>
                      <a:moveTo>
                        <a:pt x="72" y="75"/>
                      </a:moveTo>
                      <a:cubicBezTo>
                        <a:pt x="46" y="75"/>
                        <a:pt x="46" y="75"/>
                        <a:pt x="46" y="75"/>
                      </a:cubicBezTo>
                      <a:cubicBezTo>
                        <a:pt x="46" y="65"/>
                        <a:pt x="47" y="56"/>
                        <a:pt x="49" y="48"/>
                      </a:cubicBezTo>
                      <a:cubicBezTo>
                        <a:pt x="72" y="48"/>
                        <a:pt x="72" y="48"/>
                        <a:pt x="72" y="48"/>
                      </a:cubicBezTo>
                      <a:lnTo>
                        <a:pt x="72" y="75"/>
                      </a:lnTo>
                      <a:close/>
                      <a:moveTo>
                        <a:pt x="72" y="43"/>
                      </a:move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7" y="27"/>
                        <a:pt x="66" y="18"/>
                        <a:pt x="72" y="13"/>
                      </a:cubicBezTo>
                      <a:cubicBezTo>
                        <a:pt x="72" y="13"/>
                        <a:pt x="72" y="13"/>
                        <a:pt x="72" y="13"/>
                      </a:cubicBezTo>
                      <a:lnTo>
                        <a:pt x="72" y="43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10"/>
                <p:cNvSpPr/>
                <p:nvPr/>
              </p:nvSpPr>
              <p:spPr bwMode="auto">
                <a:xfrm>
                  <a:off x="3519488" y="534988"/>
                  <a:ext cx="22225" cy="52388"/>
                </a:xfrm>
                <a:custGeom>
                  <a:avLst/>
                  <a:gdLst>
                    <a:gd name="T0" fmla="*/ 27440467 w 6"/>
                    <a:gd name="T1" fmla="*/ 42007692 h 14"/>
                    <a:gd name="T2" fmla="*/ 0 w 6"/>
                    <a:gd name="T3" fmla="*/ 98017948 h 14"/>
                    <a:gd name="T4" fmla="*/ 27440467 w 6"/>
                    <a:gd name="T5" fmla="*/ 154028204 h 14"/>
                    <a:gd name="T6" fmla="*/ 82325104 w 6"/>
                    <a:gd name="T7" fmla="*/ 196035896 h 14"/>
                    <a:gd name="T8" fmla="*/ 82325104 w 6"/>
                    <a:gd name="T9" fmla="*/ 0 h 14"/>
                    <a:gd name="T10" fmla="*/ 27440467 w 6"/>
                    <a:gd name="T11" fmla="*/ 42007692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" h="14">
                      <a:moveTo>
                        <a:pt x="2" y="3"/>
                      </a:moveTo>
                      <a:cubicBezTo>
                        <a:pt x="1" y="4"/>
                        <a:pt x="0" y="5"/>
                        <a:pt x="0" y="7"/>
                      </a:cubicBezTo>
                      <a:cubicBezTo>
                        <a:pt x="0" y="8"/>
                        <a:pt x="1" y="10"/>
                        <a:pt x="2" y="11"/>
                      </a:cubicBezTo>
                      <a:cubicBezTo>
                        <a:pt x="2" y="12"/>
                        <a:pt x="4" y="13"/>
                        <a:pt x="6" y="14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0"/>
                        <a:pt x="3" y="1"/>
                        <a:pt x="2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11"/>
                <p:cNvSpPr/>
                <p:nvPr/>
              </p:nvSpPr>
              <p:spPr bwMode="auto">
                <a:xfrm>
                  <a:off x="3560763" y="636588"/>
                  <a:ext cx="25400" cy="58738"/>
                </a:xfrm>
                <a:custGeom>
                  <a:avLst/>
                  <a:gdLst>
                    <a:gd name="T0" fmla="*/ 0 w 7"/>
                    <a:gd name="T1" fmla="*/ 0 h 16"/>
                    <a:gd name="T2" fmla="*/ 0 w 7"/>
                    <a:gd name="T3" fmla="*/ 215634540 h 16"/>
                    <a:gd name="T4" fmla="*/ 65833171 w 7"/>
                    <a:gd name="T5" fmla="*/ 188681141 h 16"/>
                    <a:gd name="T6" fmla="*/ 92165714 w 7"/>
                    <a:gd name="T7" fmla="*/ 107817270 h 16"/>
                    <a:gd name="T8" fmla="*/ 78997629 w 7"/>
                    <a:gd name="T9" fmla="*/ 53910471 h 16"/>
                    <a:gd name="T10" fmla="*/ 0 w 7"/>
                    <a:gd name="T11" fmla="*/ 0 h 1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7" h="16">
                      <a:moveTo>
                        <a:pt x="0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" y="16"/>
                        <a:pt x="4" y="15"/>
                        <a:pt x="5" y="14"/>
                      </a:cubicBezTo>
                      <a:cubicBezTo>
                        <a:pt x="7" y="12"/>
                        <a:pt x="7" y="10"/>
                        <a:pt x="7" y="8"/>
                      </a:cubicBezTo>
                      <a:cubicBezTo>
                        <a:pt x="7" y="6"/>
                        <a:pt x="7" y="5"/>
                        <a:pt x="6" y="4"/>
                      </a:cubicBezTo>
                      <a:cubicBezTo>
                        <a:pt x="5" y="2"/>
                        <a:pt x="3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Freeform 12"/>
                <p:cNvSpPr>
                  <a:spLocks noEditPoints="1"/>
                </p:cNvSpPr>
                <p:nvPr/>
              </p:nvSpPr>
              <p:spPr bwMode="auto">
                <a:xfrm>
                  <a:off x="3357563" y="430213"/>
                  <a:ext cx="382588" cy="382588"/>
                </a:xfrm>
                <a:custGeom>
                  <a:avLst/>
                  <a:gdLst>
                    <a:gd name="T0" fmla="*/ 717517538 w 102"/>
                    <a:gd name="T1" fmla="*/ 0 h 102"/>
                    <a:gd name="T2" fmla="*/ 0 w 102"/>
                    <a:gd name="T3" fmla="*/ 717517538 h 102"/>
                    <a:gd name="T4" fmla="*/ 717517538 w 102"/>
                    <a:gd name="T5" fmla="*/ 1435035076 h 102"/>
                    <a:gd name="T6" fmla="*/ 1435035076 w 102"/>
                    <a:gd name="T7" fmla="*/ 717517538 h 102"/>
                    <a:gd name="T8" fmla="*/ 717517538 w 102"/>
                    <a:gd name="T9" fmla="*/ 0 h 102"/>
                    <a:gd name="T10" fmla="*/ 942621815 w 102"/>
                    <a:gd name="T11" fmla="*/ 1041104467 h 102"/>
                    <a:gd name="T12" fmla="*/ 759725996 w 102"/>
                    <a:gd name="T13" fmla="*/ 1125517633 h 102"/>
                    <a:gd name="T14" fmla="*/ 759725996 w 102"/>
                    <a:gd name="T15" fmla="*/ 1238069771 h 102"/>
                    <a:gd name="T16" fmla="*/ 689378566 w 102"/>
                    <a:gd name="T17" fmla="*/ 1238069771 h 102"/>
                    <a:gd name="T18" fmla="*/ 689378566 w 102"/>
                    <a:gd name="T19" fmla="*/ 1139587119 h 102"/>
                    <a:gd name="T20" fmla="*/ 520552233 w 102"/>
                    <a:gd name="T21" fmla="*/ 1055173953 h 102"/>
                    <a:gd name="T22" fmla="*/ 436139067 w 102"/>
                    <a:gd name="T23" fmla="*/ 886343870 h 102"/>
                    <a:gd name="T24" fmla="*/ 590895913 w 102"/>
                    <a:gd name="T25" fmla="*/ 872274384 h 102"/>
                    <a:gd name="T26" fmla="*/ 633104372 w 102"/>
                    <a:gd name="T27" fmla="*/ 942621815 h 102"/>
                    <a:gd name="T28" fmla="*/ 689378566 w 102"/>
                    <a:gd name="T29" fmla="*/ 998896009 h 102"/>
                    <a:gd name="T30" fmla="*/ 689378566 w 102"/>
                    <a:gd name="T31" fmla="*/ 759725996 h 102"/>
                    <a:gd name="T32" fmla="*/ 520552233 w 102"/>
                    <a:gd name="T33" fmla="*/ 661243344 h 102"/>
                    <a:gd name="T34" fmla="*/ 464274289 w 102"/>
                    <a:gd name="T35" fmla="*/ 506482747 h 102"/>
                    <a:gd name="T36" fmla="*/ 520552233 w 102"/>
                    <a:gd name="T37" fmla="*/ 337656415 h 102"/>
                    <a:gd name="T38" fmla="*/ 689378566 w 102"/>
                    <a:gd name="T39" fmla="*/ 267308984 h 102"/>
                    <a:gd name="T40" fmla="*/ 689378566 w 102"/>
                    <a:gd name="T41" fmla="*/ 211034791 h 102"/>
                    <a:gd name="T42" fmla="*/ 759725996 w 102"/>
                    <a:gd name="T43" fmla="*/ 211034791 h 102"/>
                    <a:gd name="T44" fmla="*/ 759725996 w 102"/>
                    <a:gd name="T45" fmla="*/ 267308984 h 102"/>
                    <a:gd name="T46" fmla="*/ 914482842 w 102"/>
                    <a:gd name="T47" fmla="*/ 323586929 h 102"/>
                    <a:gd name="T48" fmla="*/ 984826522 w 102"/>
                    <a:gd name="T49" fmla="*/ 464274289 h 102"/>
                    <a:gd name="T50" fmla="*/ 830069676 w 102"/>
                    <a:gd name="T51" fmla="*/ 492413261 h 102"/>
                    <a:gd name="T52" fmla="*/ 759725996 w 102"/>
                    <a:gd name="T53" fmla="*/ 393930609 h 102"/>
                    <a:gd name="T54" fmla="*/ 759725996 w 102"/>
                    <a:gd name="T55" fmla="*/ 619034886 h 102"/>
                    <a:gd name="T56" fmla="*/ 956691301 w 102"/>
                    <a:gd name="T57" fmla="*/ 717517538 h 102"/>
                    <a:gd name="T58" fmla="*/ 998896009 w 102"/>
                    <a:gd name="T59" fmla="*/ 872274384 h 102"/>
                    <a:gd name="T60" fmla="*/ 942621815 w 102"/>
                    <a:gd name="T61" fmla="*/ 1041104467 h 102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02" h="102">
                      <a:moveTo>
                        <a:pt x="51" y="0"/>
                      </a:moveTo>
                      <a:cubicBezTo>
                        <a:pt x="23" y="0"/>
                        <a:pt x="0" y="23"/>
                        <a:pt x="0" y="51"/>
                      </a:cubicBezTo>
                      <a:cubicBezTo>
                        <a:pt x="0" y="79"/>
                        <a:pt x="23" y="102"/>
                        <a:pt x="51" y="102"/>
                      </a:cubicBezTo>
                      <a:cubicBezTo>
                        <a:pt x="79" y="102"/>
                        <a:pt x="102" y="79"/>
                        <a:pt x="102" y="51"/>
                      </a:cubicBezTo>
                      <a:cubicBezTo>
                        <a:pt x="102" y="23"/>
                        <a:pt x="79" y="0"/>
                        <a:pt x="51" y="0"/>
                      </a:cubicBezTo>
                      <a:close/>
                      <a:moveTo>
                        <a:pt x="67" y="74"/>
                      </a:moveTo>
                      <a:cubicBezTo>
                        <a:pt x="64" y="78"/>
                        <a:pt x="60" y="80"/>
                        <a:pt x="54" y="80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49" y="88"/>
                        <a:pt x="49" y="88"/>
                        <a:pt x="49" y="88"/>
                      </a:cubicBezTo>
                      <a:cubicBezTo>
                        <a:pt x="49" y="81"/>
                        <a:pt x="49" y="81"/>
                        <a:pt x="49" y="81"/>
                      </a:cubicBezTo>
                      <a:cubicBezTo>
                        <a:pt x="44" y="80"/>
                        <a:pt x="40" y="78"/>
                        <a:pt x="37" y="75"/>
                      </a:cubicBezTo>
                      <a:cubicBezTo>
                        <a:pt x="34" y="72"/>
                        <a:pt x="32" y="68"/>
                        <a:pt x="31" y="63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2" y="64"/>
                        <a:pt x="43" y="66"/>
                        <a:pt x="45" y="67"/>
                      </a:cubicBezTo>
                      <a:cubicBezTo>
                        <a:pt x="46" y="69"/>
                        <a:pt x="47" y="70"/>
                        <a:pt x="49" y="71"/>
                      </a:cubicBezTo>
                      <a:cubicBezTo>
                        <a:pt x="49" y="54"/>
                        <a:pt x="49" y="54"/>
                        <a:pt x="49" y="54"/>
                      </a:cubicBezTo>
                      <a:cubicBezTo>
                        <a:pt x="43" y="52"/>
                        <a:pt x="39" y="50"/>
                        <a:pt x="37" y="47"/>
                      </a:cubicBezTo>
                      <a:cubicBezTo>
                        <a:pt x="34" y="44"/>
                        <a:pt x="33" y="40"/>
                        <a:pt x="33" y="36"/>
                      </a:cubicBezTo>
                      <a:cubicBezTo>
                        <a:pt x="33" y="31"/>
                        <a:pt x="34" y="27"/>
                        <a:pt x="37" y="24"/>
                      </a:cubicBezTo>
                      <a:cubicBezTo>
                        <a:pt x="40" y="21"/>
                        <a:pt x="44" y="19"/>
                        <a:pt x="49" y="19"/>
                      </a:cubicBezTo>
                      <a:cubicBezTo>
                        <a:pt x="49" y="15"/>
                        <a:pt x="49" y="15"/>
                        <a:pt x="49" y="15"/>
                      </a:cubicBezTo>
                      <a:cubicBezTo>
                        <a:pt x="54" y="15"/>
                        <a:pt x="54" y="15"/>
                        <a:pt x="54" y="15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9" y="20"/>
                        <a:pt x="62" y="21"/>
                        <a:pt x="65" y="23"/>
                      </a:cubicBezTo>
                      <a:cubicBezTo>
                        <a:pt x="67" y="26"/>
                        <a:pt x="69" y="29"/>
                        <a:pt x="70" y="33"/>
                      </a:cubicBezTo>
                      <a:cubicBezTo>
                        <a:pt x="59" y="35"/>
                        <a:pt x="59" y="35"/>
                        <a:pt x="59" y="35"/>
                      </a:cubicBezTo>
                      <a:cubicBezTo>
                        <a:pt x="59" y="31"/>
                        <a:pt x="57" y="29"/>
                        <a:pt x="54" y="28"/>
                      </a:cubicBezTo>
                      <a:cubicBezTo>
                        <a:pt x="54" y="44"/>
                        <a:pt x="54" y="44"/>
                        <a:pt x="54" y="44"/>
                      </a:cubicBezTo>
                      <a:cubicBezTo>
                        <a:pt x="61" y="46"/>
                        <a:pt x="65" y="48"/>
                        <a:pt x="68" y="51"/>
                      </a:cubicBezTo>
                      <a:cubicBezTo>
                        <a:pt x="70" y="54"/>
                        <a:pt x="71" y="57"/>
                        <a:pt x="71" y="62"/>
                      </a:cubicBezTo>
                      <a:cubicBezTo>
                        <a:pt x="71" y="67"/>
                        <a:pt x="70" y="71"/>
                        <a:pt x="67" y="74"/>
                      </a:cubicBez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6" name="圆角矩形 95"/>
              <p:cNvSpPr/>
              <p:nvPr/>
            </p:nvSpPr>
            <p:spPr>
              <a:xfrm>
                <a:off x="1590696" y="2191656"/>
                <a:ext cx="558933" cy="560821"/>
              </a:xfrm>
              <a:prstGeom prst="roundRect">
                <a:avLst/>
              </a:prstGeom>
              <a:noFill/>
              <a:ln w="6350"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4" name="矩形 180"/>
            <p:cNvSpPr>
              <a:spLocks noChangeArrowheads="1"/>
            </p:cNvSpPr>
            <p:nvPr/>
          </p:nvSpPr>
          <p:spPr bwMode="auto">
            <a:xfrm>
              <a:off x="1115201" y="2555356"/>
              <a:ext cx="1031397" cy="26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spcBef>
                  <a:spcPct val="0"/>
                </a:spcBef>
                <a:buFontTx/>
                <a:buNone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 bwMode="auto">
          <a:xfrm>
            <a:off x="6216919" y="1734642"/>
            <a:ext cx="1546225" cy="1008063"/>
            <a:chOff x="6738158" y="1915749"/>
            <a:chExt cx="1546744" cy="1008112"/>
          </a:xfrm>
          <a:effectLst/>
        </p:grpSpPr>
        <p:sp>
          <p:nvSpPr>
            <p:cNvPr id="102" name="矩形 101"/>
            <p:cNvSpPr/>
            <p:nvPr/>
          </p:nvSpPr>
          <p:spPr>
            <a:xfrm>
              <a:off x="6738158" y="1915749"/>
              <a:ext cx="1546744" cy="10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03" name="组合 98"/>
            <p:cNvGrpSpPr/>
            <p:nvPr/>
          </p:nvGrpSpPr>
          <p:grpSpPr bwMode="auto">
            <a:xfrm>
              <a:off x="7293966" y="2016076"/>
              <a:ext cx="435121" cy="434997"/>
              <a:chOff x="7626092" y="2191655"/>
              <a:chExt cx="560982" cy="560821"/>
            </a:xfrm>
          </p:grpSpPr>
          <p:grpSp>
            <p:nvGrpSpPr>
              <p:cNvPr id="105" name="组合 94"/>
              <p:cNvGrpSpPr/>
              <p:nvPr/>
            </p:nvGrpSpPr>
            <p:grpSpPr bwMode="auto">
              <a:xfrm>
                <a:off x="7702176" y="2363793"/>
                <a:ext cx="408813" cy="216820"/>
                <a:chOff x="6292850" y="1978026"/>
                <a:chExt cx="784226" cy="415925"/>
              </a:xfrm>
            </p:grpSpPr>
            <p:sp>
              <p:nvSpPr>
                <p:cNvPr id="107" name="Freeform 6"/>
                <p:cNvSpPr/>
                <p:nvPr/>
              </p:nvSpPr>
              <p:spPr bwMode="auto">
                <a:xfrm>
                  <a:off x="6292850" y="2030413"/>
                  <a:ext cx="109538" cy="247650"/>
                </a:xfrm>
                <a:custGeom>
                  <a:avLst/>
                  <a:gdLst>
                    <a:gd name="T0" fmla="*/ 0 w 29"/>
                    <a:gd name="T1" fmla="*/ 816614618 h 66"/>
                    <a:gd name="T2" fmla="*/ 99868439 w 29"/>
                    <a:gd name="T3" fmla="*/ 929250341 h 66"/>
                    <a:gd name="T4" fmla="*/ 313875473 w 29"/>
                    <a:gd name="T5" fmla="*/ 929250341 h 66"/>
                    <a:gd name="T6" fmla="*/ 413743912 w 29"/>
                    <a:gd name="T7" fmla="*/ 816614618 h 66"/>
                    <a:gd name="T8" fmla="*/ 413743912 w 29"/>
                    <a:gd name="T9" fmla="*/ 112635723 h 66"/>
                    <a:gd name="T10" fmla="*/ 313875473 w 29"/>
                    <a:gd name="T11" fmla="*/ 0 h 66"/>
                    <a:gd name="T12" fmla="*/ 99868439 w 29"/>
                    <a:gd name="T13" fmla="*/ 0 h 66"/>
                    <a:gd name="T14" fmla="*/ 0 w 29"/>
                    <a:gd name="T15" fmla="*/ 112635723 h 66"/>
                    <a:gd name="T16" fmla="*/ 0 w 29"/>
                    <a:gd name="T17" fmla="*/ 816614618 h 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" h="66">
                      <a:moveTo>
                        <a:pt x="0" y="58"/>
                      </a:moveTo>
                      <a:cubicBezTo>
                        <a:pt x="0" y="62"/>
                        <a:pt x="3" y="66"/>
                        <a:pt x="7" y="66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6" y="66"/>
                        <a:pt x="29" y="62"/>
                        <a:pt x="29" y="5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4"/>
                        <a:pt x="26" y="0"/>
                        <a:pt x="2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lnTo>
                        <a:pt x="0" y="58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Freeform 7"/>
                <p:cNvSpPr/>
                <p:nvPr/>
              </p:nvSpPr>
              <p:spPr bwMode="auto">
                <a:xfrm>
                  <a:off x="6967538" y="2030413"/>
                  <a:ext cx="109538" cy="247650"/>
                </a:xfrm>
                <a:custGeom>
                  <a:avLst/>
                  <a:gdLst>
                    <a:gd name="T0" fmla="*/ 413743912 w 29"/>
                    <a:gd name="T1" fmla="*/ 112635723 h 66"/>
                    <a:gd name="T2" fmla="*/ 313875473 w 29"/>
                    <a:gd name="T3" fmla="*/ 0 h 66"/>
                    <a:gd name="T4" fmla="*/ 99868439 w 29"/>
                    <a:gd name="T5" fmla="*/ 0 h 66"/>
                    <a:gd name="T6" fmla="*/ 0 w 29"/>
                    <a:gd name="T7" fmla="*/ 112635723 h 66"/>
                    <a:gd name="T8" fmla="*/ 0 w 29"/>
                    <a:gd name="T9" fmla="*/ 816614618 h 66"/>
                    <a:gd name="T10" fmla="*/ 99868439 w 29"/>
                    <a:gd name="T11" fmla="*/ 929250341 h 66"/>
                    <a:gd name="T12" fmla="*/ 313875473 w 29"/>
                    <a:gd name="T13" fmla="*/ 929250341 h 66"/>
                    <a:gd name="T14" fmla="*/ 413743912 w 29"/>
                    <a:gd name="T15" fmla="*/ 816614618 h 66"/>
                    <a:gd name="T16" fmla="*/ 413743912 w 29"/>
                    <a:gd name="T17" fmla="*/ 112635723 h 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" h="66">
                      <a:moveTo>
                        <a:pt x="29" y="8"/>
                      </a:moveTo>
                      <a:cubicBezTo>
                        <a:pt x="29" y="4"/>
                        <a:pt x="26" y="0"/>
                        <a:pt x="2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2"/>
                        <a:pt x="3" y="66"/>
                        <a:pt x="7" y="66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6" y="66"/>
                        <a:pt x="29" y="62"/>
                        <a:pt x="29" y="58"/>
                      </a:cubicBezTo>
                      <a:lnTo>
                        <a:pt x="29" y="8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8"/>
                <p:cNvSpPr>
                  <a:spLocks noEditPoints="1"/>
                </p:cNvSpPr>
                <p:nvPr/>
              </p:nvSpPr>
              <p:spPr bwMode="auto">
                <a:xfrm>
                  <a:off x="6432550" y="1978026"/>
                  <a:ext cx="506413" cy="415925"/>
                </a:xfrm>
                <a:custGeom>
                  <a:avLst/>
                  <a:gdLst>
                    <a:gd name="T0" fmla="*/ 1899660197 w 135"/>
                    <a:gd name="T1" fmla="*/ 294853354 h 111"/>
                    <a:gd name="T2" fmla="*/ 1224225293 w 135"/>
                    <a:gd name="T3" fmla="*/ 42120837 h 111"/>
                    <a:gd name="T4" fmla="*/ 619148036 w 135"/>
                    <a:gd name="T5" fmla="*/ 0 h 111"/>
                    <a:gd name="T6" fmla="*/ 0 w 135"/>
                    <a:gd name="T7" fmla="*/ 252728770 h 111"/>
                    <a:gd name="T8" fmla="*/ 126644513 w 135"/>
                    <a:gd name="T9" fmla="*/ 1067079943 h 111"/>
                    <a:gd name="T10" fmla="*/ 211072938 w 135"/>
                    <a:gd name="T11" fmla="*/ 1263647597 h 111"/>
                    <a:gd name="T12" fmla="*/ 337717452 w 135"/>
                    <a:gd name="T13" fmla="*/ 1319812461 h 111"/>
                    <a:gd name="T14" fmla="*/ 492503523 w 135"/>
                    <a:gd name="T15" fmla="*/ 1390013856 h 111"/>
                    <a:gd name="T16" fmla="*/ 647293345 w 135"/>
                    <a:gd name="T17" fmla="*/ 1516380114 h 111"/>
                    <a:gd name="T18" fmla="*/ 830220975 w 135"/>
                    <a:gd name="T19" fmla="*/ 1516380114 h 111"/>
                    <a:gd name="T20" fmla="*/ 956865488 w 135"/>
                    <a:gd name="T21" fmla="*/ 1558500952 h 111"/>
                    <a:gd name="T22" fmla="*/ 1041293913 w 135"/>
                    <a:gd name="T23" fmla="*/ 1474259277 h 111"/>
                    <a:gd name="T24" fmla="*/ 1224225293 w 135"/>
                    <a:gd name="T25" fmla="*/ 1488299556 h 111"/>
                    <a:gd name="T26" fmla="*/ 1280512161 w 135"/>
                    <a:gd name="T27" fmla="*/ 1418094414 h 111"/>
                    <a:gd name="T28" fmla="*/ 1491585099 w 135"/>
                    <a:gd name="T29" fmla="*/ 1361933298 h 111"/>
                    <a:gd name="T30" fmla="*/ 1519726657 w 135"/>
                    <a:gd name="T31" fmla="*/ 1347893019 h 111"/>
                    <a:gd name="T32" fmla="*/ 1632300391 w 135"/>
                    <a:gd name="T33" fmla="*/ 1361933298 h 111"/>
                    <a:gd name="T34" fmla="*/ 1716728816 w 135"/>
                    <a:gd name="T35" fmla="*/ 1165365644 h 111"/>
                    <a:gd name="T36" fmla="*/ 1632300391 w 135"/>
                    <a:gd name="T37" fmla="*/ 1249607318 h 111"/>
                    <a:gd name="T38" fmla="*/ 1604158833 w 135"/>
                    <a:gd name="T39" fmla="*/ 1263647597 h 111"/>
                    <a:gd name="T40" fmla="*/ 1519726657 w 135"/>
                    <a:gd name="T41" fmla="*/ 1235567039 h 111"/>
                    <a:gd name="T42" fmla="*/ 1196083735 w 135"/>
                    <a:gd name="T43" fmla="*/ 926677153 h 111"/>
                    <a:gd name="T44" fmla="*/ 1421227453 w 135"/>
                    <a:gd name="T45" fmla="*/ 1319812461 h 111"/>
                    <a:gd name="T46" fmla="*/ 1364940586 w 135"/>
                    <a:gd name="T47" fmla="*/ 1347893019 h 111"/>
                    <a:gd name="T48" fmla="*/ 1083510001 w 135"/>
                    <a:gd name="T49" fmla="*/ 940717432 h 111"/>
                    <a:gd name="T50" fmla="*/ 1196083735 w 135"/>
                    <a:gd name="T51" fmla="*/ 1375973577 h 111"/>
                    <a:gd name="T52" fmla="*/ 1210154514 w 135"/>
                    <a:gd name="T53" fmla="*/ 1390013856 h 111"/>
                    <a:gd name="T54" fmla="*/ 1182009205 w 135"/>
                    <a:gd name="T55" fmla="*/ 1404054135 h 111"/>
                    <a:gd name="T56" fmla="*/ 1153867647 w 135"/>
                    <a:gd name="T57" fmla="*/ 1418094414 h 111"/>
                    <a:gd name="T58" fmla="*/ 1041293913 w 135"/>
                    <a:gd name="T59" fmla="*/ 1347893019 h 111"/>
                    <a:gd name="T60" fmla="*/ 745792549 w 135"/>
                    <a:gd name="T61" fmla="*/ 1095164249 h 111"/>
                    <a:gd name="T62" fmla="*/ 956865488 w 135"/>
                    <a:gd name="T63" fmla="*/ 1460215251 h 111"/>
                    <a:gd name="T64" fmla="*/ 323646673 w 135"/>
                    <a:gd name="T65" fmla="*/ 996878548 h 111"/>
                    <a:gd name="T66" fmla="*/ 98499204 w 135"/>
                    <a:gd name="T67" fmla="*/ 968797990 h 111"/>
                    <a:gd name="T68" fmla="*/ 253289027 w 135"/>
                    <a:gd name="T69" fmla="*/ 351014470 h 111"/>
                    <a:gd name="T70" fmla="*/ 717650992 w 135"/>
                    <a:gd name="T71" fmla="*/ 112325980 h 111"/>
                    <a:gd name="T72" fmla="*/ 422145877 w 135"/>
                    <a:gd name="T73" fmla="*/ 407175587 h 111"/>
                    <a:gd name="T74" fmla="*/ 689505682 w 135"/>
                    <a:gd name="T75" fmla="*/ 449296424 h 111"/>
                    <a:gd name="T76" fmla="*/ 1069439222 w 135"/>
                    <a:gd name="T77" fmla="*/ 407175587 h 111"/>
                    <a:gd name="T78" fmla="*/ 1618229612 w 135"/>
                    <a:gd name="T79" fmla="*/ 1109204528 h 111"/>
                    <a:gd name="T80" fmla="*/ 1632300391 w 135"/>
                    <a:gd name="T81" fmla="*/ 1249607318 h 11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35" h="111">
                      <a:moveTo>
                        <a:pt x="135" y="75"/>
                      </a:moveTo>
                      <a:cubicBezTo>
                        <a:pt x="135" y="21"/>
                        <a:pt x="135" y="21"/>
                        <a:pt x="135" y="21"/>
                      </a:cubicBezTo>
                      <a:cubicBezTo>
                        <a:pt x="119" y="21"/>
                        <a:pt x="119" y="21"/>
                        <a:pt x="119" y="21"/>
                      </a:cubicBezTo>
                      <a:cubicBezTo>
                        <a:pt x="87" y="3"/>
                        <a:pt x="87" y="3"/>
                        <a:pt x="87" y="3"/>
                      </a:cubicBezTo>
                      <a:cubicBezTo>
                        <a:pt x="61" y="3"/>
                        <a:pt x="61" y="3"/>
                        <a:pt x="61" y="3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" y="75"/>
                        <a:pt x="1" y="75"/>
                        <a:pt x="1" y="75"/>
                      </a:cubicBezTo>
                      <a:cubicBezTo>
                        <a:pt x="9" y="76"/>
                        <a:pt x="9" y="76"/>
                        <a:pt x="9" y="76"/>
                      </a:cubicBezTo>
                      <a:cubicBezTo>
                        <a:pt x="9" y="78"/>
                        <a:pt x="8" y="83"/>
                        <a:pt x="9" y="85"/>
                      </a:cubicBezTo>
                      <a:cubicBezTo>
                        <a:pt x="9" y="87"/>
                        <a:pt x="13" y="90"/>
                        <a:pt x="15" y="90"/>
                      </a:cubicBezTo>
                      <a:cubicBezTo>
                        <a:pt x="17" y="90"/>
                        <a:pt x="23" y="86"/>
                        <a:pt x="23" y="86"/>
                      </a:cubicBezTo>
                      <a:cubicBezTo>
                        <a:pt x="23" y="86"/>
                        <a:pt x="24" y="92"/>
                        <a:pt x="24" y="94"/>
                      </a:cubicBezTo>
                      <a:cubicBezTo>
                        <a:pt x="23" y="96"/>
                        <a:pt x="26" y="100"/>
                        <a:pt x="28" y="100"/>
                      </a:cubicBezTo>
                      <a:cubicBezTo>
                        <a:pt x="31" y="100"/>
                        <a:pt x="35" y="99"/>
                        <a:pt x="35" y="99"/>
                      </a:cubicBezTo>
                      <a:cubicBezTo>
                        <a:pt x="35" y="99"/>
                        <a:pt x="37" y="104"/>
                        <a:pt x="39" y="106"/>
                      </a:cubicBezTo>
                      <a:cubicBezTo>
                        <a:pt x="40" y="107"/>
                        <a:pt x="45" y="108"/>
                        <a:pt x="46" y="108"/>
                      </a:cubicBezTo>
                      <a:cubicBezTo>
                        <a:pt x="47" y="107"/>
                        <a:pt x="51" y="105"/>
                        <a:pt x="54" y="104"/>
                      </a:cubicBezTo>
                      <a:cubicBezTo>
                        <a:pt x="57" y="106"/>
                        <a:pt x="59" y="108"/>
                        <a:pt x="59" y="108"/>
                      </a:cubicBezTo>
                      <a:cubicBezTo>
                        <a:pt x="60" y="109"/>
                        <a:pt x="64" y="111"/>
                        <a:pt x="68" y="111"/>
                      </a:cubicBezTo>
                      <a:cubicBezTo>
                        <a:pt x="68" y="111"/>
                        <a:pt x="68" y="111"/>
                        <a:pt x="68" y="111"/>
                      </a:cubicBezTo>
                      <a:cubicBezTo>
                        <a:pt x="70" y="111"/>
                        <a:pt x="72" y="110"/>
                        <a:pt x="73" y="108"/>
                      </a:cubicBezTo>
                      <a:cubicBezTo>
                        <a:pt x="74" y="107"/>
                        <a:pt x="74" y="106"/>
                        <a:pt x="74" y="105"/>
                      </a:cubicBezTo>
                      <a:cubicBezTo>
                        <a:pt x="76" y="107"/>
                        <a:pt x="79" y="108"/>
                        <a:pt x="82" y="108"/>
                      </a:cubicBezTo>
                      <a:cubicBezTo>
                        <a:pt x="84" y="108"/>
                        <a:pt x="85" y="107"/>
                        <a:pt x="87" y="106"/>
                      </a:cubicBezTo>
                      <a:cubicBezTo>
                        <a:pt x="88" y="106"/>
                        <a:pt x="90" y="104"/>
                        <a:pt x="91" y="102"/>
                      </a:cubicBezTo>
                      <a:cubicBezTo>
                        <a:pt x="91" y="101"/>
                        <a:pt x="91" y="101"/>
                        <a:pt x="91" y="101"/>
                      </a:cubicBezTo>
                      <a:cubicBezTo>
                        <a:pt x="94" y="103"/>
                        <a:pt x="97" y="103"/>
                        <a:pt x="101" y="102"/>
                      </a:cubicBezTo>
                      <a:cubicBezTo>
                        <a:pt x="102" y="101"/>
                        <a:pt x="105" y="99"/>
                        <a:pt x="106" y="97"/>
                      </a:cubicBezTo>
                      <a:cubicBezTo>
                        <a:pt x="107" y="97"/>
                        <a:pt x="107" y="96"/>
                        <a:pt x="107" y="95"/>
                      </a:cubicBezTo>
                      <a:cubicBezTo>
                        <a:pt x="108" y="96"/>
                        <a:pt x="108" y="96"/>
                        <a:pt x="108" y="96"/>
                      </a:cubicBezTo>
                      <a:cubicBezTo>
                        <a:pt x="109" y="96"/>
                        <a:pt x="109" y="96"/>
                        <a:pt x="109" y="96"/>
                      </a:cubicBezTo>
                      <a:cubicBezTo>
                        <a:pt x="109" y="96"/>
                        <a:pt x="114" y="97"/>
                        <a:pt x="116" y="97"/>
                      </a:cubicBezTo>
                      <a:cubicBezTo>
                        <a:pt x="119" y="96"/>
                        <a:pt x="121" y="93"/>
                        <a:pt x="122" y="92"/>
                      </a:cubicBezTo>
                      <a:cubicBezTo>
                        <a:pt x="122" y="91"/>
                        <a:pt x="122" y="88"/>
                        <a:pt x="122" y="83"/>
                      </a:cubicBezTo>
                      <a:lnTo>
                        <a:pt x="135" y="75"/>
                      </a:lnTo>
                      <a:close/>
                      <a:moveTo>
                        <a:pt x="116" y="89"/>
                      </a:moveTo>
                      <a:cubicBezTo>
                        <a:pt x="116" y="89"/>
                        <a:pt x="115" y="90"/>
                        <a:pt x="115" y="90"/>
                      </a:cubicBezTo>
                      <a:cubicBezTo>
                        <a:pt x="115" y="90"/>
                        <a:pt x="114" y="90"/>
                        <a:pt x="114" y="90"/>
                      </a:cubicBezTo>
                      <a:cubicBezTo>
                        <a:pt x="113" y="90"/>
                        <a:pt x="112" y="90"/>
                        <a:pt x="111" y="90"/>
                      </a:cubicBezTo>
                      <a:cubicBezTo>
                        <a:pt x="108" y="88"/>
                        <a:pt x="108" y="88"/>
                        <a:pt x="108" y="88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85" y="66"/>
                        <a:pt x="85" y="66"/>
                        <a:pt x="85" y="66"/>
                      </a:cubicBezTo>
                      <a:cubicBezTo>
                        <a:pt x="101" y="93"/>
                        <a:pt x="101" y="93"/>
                        <a:pt x="101" y="93"/>
                      </a:cubicBezTo>
                      <a:cubicBezTo>
                        <a:pt x="101" y="93"/>
                        <a:pt x="101" y="94"/>
                        <a:pt x="101" y="94"/>
                      </a:cubicBezTo>
                      <a:cubicBezTo>
                        <a:pt x="101" y="95"/>
                        <a:pt x="100" y="95"/>
                        <a:pt x="99" y="96"/>
                      </a:cubicBezTo>
                      <a:cubicBezTo>
                        <a:pt x="98" y="96"/>
                        <a:pt x="97" y="96"/>
                        <a:pt x="97" y="96"/>
                      </a:cubicBezTo>
                      <a:cubicBezTo>
                        <a:pt x="95" y="96"/>
                        <a:pt x="93" y="95"/>
                        <a:pt x="93" y="94"/>
                      </a:cubicBezTo>
                      <a:cubicBezTo>
                        <a:pt x="77" y="67"/>
                        <a:pt x="77" y="67"/>
                        <a:pt x="77" y="67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85" y="98"/>
                        <a:pt x="85" y="98"/>
                        <a:pt x="85" y="98"/>
                      </a:cubicBezTo>
                      <a:cubicBezTo>
                        <a:pt x="85" y="99"/>
                        <a:pt x="85" y="99"/>
                        <a:pt x="85" y="99"/>
                      </a:cubicBezTo>
                      <a:cubicBezTo>
                        <a:pt x="86" y="99"/>
                        <a:pt x="86" y="99"/>
                        <a:pt x="86" y="99"/>
                      </a:cubicBezTo>
                      <a:cubicBezTo>
                        <a:pt x="85" y="99"/>
                        <a:pt x="85" y="100"/>
                        <a:pt x="85" y="100"/>
                      </a:cubicBezTo>
                      <a:cubicBezTo>
                        <a:pt x="84" y="100"/>
                        <a:pt x="84" y="100"/>
                        <a:pt x="84" y="100"/>
                      </a:cubicBezTo>
                      <a:cubicBezTo>
                        <a:pt x="84" y="101"/>
                        <a:pt x="84" y="101"/>
                        <a:pt x="84" y="101"/>
                      </a:cubicBezTo>
                      <a:cubicBezTo>
                        <a:pt x="83" y="101"/>
                        <a:pt x="82" y="101"/>
                        <a:pt x="82" y="101"/>
                      </a:cubicBezTo>
                      <a:cubicBezTo>
                        <a:pt x="79" y="101"/>
                        <a:pt x="76" y="99"/>
                        <a:pt x="75" y="98"/>
                      </a:cubicBezTo>
                      <a:cubicBezTo>
                        <a:pt x="74" y="96"/>
                        <a:pt x="74" y="96"/>
                        <a:pt x="74" y="96"/>
                      </a:cubicBezTo>
                      <a:cubicBezTo>
                        <a:pt x="60" y="73"/>
                        <a:pt x="60" y="73"/>
                        <a:pt x="60" y="73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78"/>
                        <a:pt x="69" y="104"/>
                        <a:pt x="69" y="104"/>
                      </a:cubicBezTo>
                      <a:cubicBezTo>
                        <a:pt x="68" y="104"/>
                        <a:pt x="68" y="104"/>
                        <a:pt x="68" y="104"/>
                      </a:cubicBezTo>
                      <a:cubicBezTo>
                        <a:pt x="66" y="104"/>
                        <a:pt x="62" y="103"/>
                        <a:pt x="62" y="102"/>
                      </a:cubicBezTo>
                      <a:cubicBezTo>
                        <a:pt x="61" y="102"/>
                        <a:pt x="46" y="89"/>
                        <a:pt x="23" y="71"/>
                      </a:cubicBezTo>
                      <a:cubicBezTo>
                        <a:pt x="22" y="70"/>
                        <a:pt x="22" y="70"/>
                        <a:pt x="22" y="70"/>
                      </a:cubicBezTo>
                      <a:cubicBezTo>
                        <a:pt x="7" y="69"/>
                        <a:pt x="7" y="69"/>
                        <a:pt x="7" y="69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1" y="32"/>
                        <a:pt x="34" y="33"/>
                        <a:pt x="42" y="33"/>
                      </a:cubicBezTo>
                      <a:cubicBezTo>
                        <a:pt x="44" y="33"/>
                        <a:pt x="46" y="33"/>
                        <a:pt x="49" y="32"/>
                      </a:cubicBezTo>
                      <a:cubicBezTo>
                        <a:pt x="63" y="24"/>
                        <a:pt x="63" y="24"/>
                        <a:pt x="63" y="24"/>
                      </a:cubicBezTo>
                      <a:cubicBezTo>
                        <a:pt x="76" y="29"/>
                        <a:pt x="76" y="29"/>
                        <a:pt x="76" y="29"/>
                      </a:cubicBezTo>
                      <a:cubicBezTo>
                        <a:pt x="84" y="34"/>
                        <a:pt x="84" y="34"/>
                        <a:pt x="84" y="34"/>
                      </a:cubicBezTo>
                      <a:cubicBezTo>
                        <a:pt x="115" y="79"/>
                        <a:pt x="115" y="79"/>
                        <a:pt x="115" y="79"/>
                      </a:cubicBezTo>
                      <a:cubicBezTo>
                        <a:pt x="116" y="83"/>
                        <a:pt x="116" y="83"/>
                        <a:pt x="116" y="83"/>
                      </a:cubicBezTo>
                      <a:cubicBezTo>
                        <a:pt x="116" y="86"/>
                        <a:pt x="116" y="88"/>
                        <a:pt x="116" y="89"/>
                      </a:cubicBez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6" name="圆角矩形 105"/>
              <p:cNvSpPr/>
              <p:nvPr/>
            </p:nvSpPr>
            <p:spPr>
              <a:xfrm>
                <a:off x="7626096" y="2191654"/>
                <a:ext cx="560982" cy="560820"/>
              </a:xfrm>
              <a:prstGeom prst="roundRect">
                <a:avLst/>
              </a:prstGeom>
              <a:noFill/>
              <a:ln w="6350"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4" name="矩形 181"/>
            <p:cNvSpPr>
              <a:spLocks noChangeArrowheads="1"/>
            </p:cNvSpPr>
            <p:nvPr/>
          </p:nvSpPr>
          <p:spPr bwMode="auto">
            <a:xfrm>
              <a:off x="7028209" y="2558873"/>
              <a:ext cx="1031397" cy="26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spcBef>
                  <a:spcPct val="0"/>
                </a:spcBef>
                <a:buFontTx/>
                <a:buNone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80993" y="3433732"/>
            <a:ext cx="7167046" cy="962327"/>
            <a:chOff x="1180993" y="3433732"/>
            <a:chExt cx="7167046" cy="962327"/>
          </a:xfrm>
        </p:grpSpPr>
        <p:sp>
          <p:nvSpPr>
            <p:cNvPr id="113" name="矩形 91"/>
            <p:cNvSpPr>
              <a:spLocks noChangeArrowheads="1"/>
            </p:cNvSpPr>
            <p:nvPr/>
          </p:nvSpPr>
          <p:spPr bwMode="auto">
            <a:xfrm>
              <a:off x="1180993" y="3844597"/>
              <a:ext cx="4423882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180993" y="3433732"/>
              <a:ext cx="2212017" cy="392415"/>
              <a:chOff x="1180993" y="3433732"/>
              <a:chExt cx="2212017" cy="392415"/>
            </a:xfrm>
          </p:grpSpPr>
          <p:sp>
            <p:nvSpPr>
              <p:cNvPr id="111" name="文本框 110"/>
              <p:cNvSpPr txBox="1"/>
              <p:nvPr/>
            </p:nvSpPr>
            <p:spPr>
              <a:xfrm>
                <a:off x="1180993" y="3433732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>
                <a:off x="2313102" y="3459328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5" name="矩形 91"/>
            <p:cNvSpPr>
              <a:spLocks noChangeArrowheads="1"/>
            </p:cNvSpPr>
            <p:nvPr/>
          </p:nvSpPr>
          <p:spPr bwMode="auto">
            <a:xfrm>
              <a:off x="1180993" y="4072894"/>
              <a:ext cx="7167046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E:\2013.3.28\商务5.16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0" y="2835497"/>
            <a:ext cx="3421358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2921879" y="1099674"/>
            <a:ext cx="1722108" cy="169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:\2013.3.28\商务5.16\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4711042" y="1099674"/>
            <a:ext cx="1677912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143244" y="1099674"/>
            <a:ext cx="1719199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E:\2013.3.28\商务5.16\0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2921878" y="2835497"/>
            <a:ext cx="1712965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6"/>
          <p:cNvGrpSpPr/>
          <p:nvPr/>
        </p:nvGrpSpPr>
        <p:grpSpPr bwMode="auto">
          <a:xfrm>
            <a:off x="6457535" y="1099675"/>
            <a:ext cx="1677912" cy="1694676"/>
            <a:chOff x="6424610" y="763403"/>
            <a:chExt cx="1747790" cy="1765497"/>
          </a:xfrm>
        </p:grpSpPr>
        <p:sp>
          <p:nvSpPr>
            <p:cNvPr id="15" name="矩形 10"/>
            <p:cNvSpPr/>
            <p:nvPr/>
          </p:nvSpPr>
          <p:spPr bwMode="auto">
            <a:xfrm>
              <a:off x="6424610" y="763403"/>
              <a:ext cx="1747790" cy="1765497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 b="1">
                <a:solidFill>
                  <a:prstClr val="black"/>
                </a:solidFill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6661475" y="1063467"/>
              <a:ext cx="1274059" cy="3381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我们的团队</a:t>
              </a: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3"/>
            <p:cNvSpPr>
              <a:spLocks noChangeArrowheads="1"/>
            </p:cNvSpPr>
            <p:nvPr/>
          </p:nvSpPr>
          <p:spPr bwMode="auto">
            <a:xfrm>
              <a:off x="6588928" y="1392910"/>
              <a:ext cx="1419153" cy="61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just">
                <a:lnSpc>
                  <a:spcPts val="1300"/>
                </a:lnSpc>
                <a:buClr>
                  <a:srgbClr val="FFFFFF"/>
                </a:buClr>
              </a:pP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143381" y="2835497"/>
            <a:ext cx="2510196" cy="1705345"/>
            <a:chOff x="888285" y="2571751"/>
            <a:chExt cx="2614900" cy="1776215"/>
          </a:xfrm>
        </p:grpSpPr>
        <p:sp>
          <p:nvSpPr>
            <p:cNvPr id="19" name="矩形 10"/>
            <p:cNvSpPr/>
            <p:nvPr/>
          </p:nvSpPr>
          <p:spPr bwMode="auto">
            <a:xfrm rot="16200000" flipH="1">
              <a:off x="896354" y="2563682"/>
              <a:ext cx="1776215" cy="179235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 b="1" dirty="0">
                <a:solidFill>
                  <a:prstClr val="black"/>
                </a:solidFill>
              </a:endParaRPr>
            </a:p>
          </p:txBody>
        </p:sp>
        <p:sp>
          <p:nvSpPr>
            <p:cNvPr id="20" name="TextBox 33"/>
            <p:cNvSpPr txBox="1"/>
            <p:nvPr/>
          </p:nvSpPr>
          <p:spPr>
            <a:xfrm>
              <a:off x="899590" y="2802475"/>
              <a:ext cx="740626" cy="384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dirty="0"/>
                <a:t>关注</a:t>
              </a:r>
              <a:endParaRPr lang="zh-CN" altLang="en-US" sz="1800" b="0" dirty="0"/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899590" y="3575770"/>
              <a:ext cx="2603595" cy="6571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QQ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275332305   </a:t>
              </a: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TEL:400-601-8802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MSN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ruipuppt@hotmail.com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E-Mail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shop@rapidppt.com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2" name="矩形 14"/>
            <p:cNvSpPr>
              <a:spLocks noChangeArrowheads="1"/>
            </p:cNvSpPr>
            <p:nvPr/>
          </p:nvSpPr>
          <p:spPr bwMode="auto">
            <a:xfrm>
              <a:off x="899590" y="3119948"/>
              <a:ext cx="124450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论坛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5"/>
            <p:cNvSpPr txBox="1">
              <a:spLocks noChangeArrowheads="1"/>
            </p:cNvSpPr>
            <p:nvPr/>
          </p:nvSpPr>
          <p:spPr bwMode="auto">
            <a:xfrm>
              <a:off x="899590" y="3309731"/>
              <a:ext cx="174379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300" b="0" dirty="0"/>
                <a:t>www.rapidbbs.cn</a:t>
              </a:r>
              <a:endParaRPr lang="zh-CN" altLang="en-US" sz="1300" b="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86146" y="1304560"/>
            <a:ext cx="2058031" cy="3444332"/>
            <a:chOff x="2920982" y="1304560"/>
            <a:chExt cx="2058031" cy="344433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3846237" y="2077984"/>
              <a:ext cx="1132776" cy="2670908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2920982" y="1304560"/>
              <a:ext cx="1942640" cy="602262"/>
              <a:chOff x="5495000" y="1521992"/>
              <a:chExt cx="1942640" cy="602262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68228" y="1607249"/>
            <a:ext cx="2084448" cy="3356938"/>
            <a:chOff x="926163" y="1643324"/>
            <a:chExt cx="2084448" cy="335693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1877835" y="2329354"/>
              <a:ext cx="1132776" cy="2670908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926163" y="1643324"/>
              <a:ext cx="1942640" cy="602262"/>
              <a:chOff x="5495000" y="1521992"/>
              <a:chExt cx="1942640" cy="60226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47849" y="1593261"/>
            <a:ext cx="2065035" cy="3729261"/>
            <a:chOff x="6882685" y="1593261"/>
            <a:chExt cx="2065035" cy="372926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7814944" y="2338128"/>
              <a:ext cx="1132776" cy="2984394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6882685" y="1593261"/>
              <a:ext cx="1942640" cy="602262"/>
              <a:chOff x="5495000" y="1521992"/>
              <a:chExt cx="1942640" cy="60226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66997" y="1319744"/>
            <a:ext cx="2067790" cy="3444332"/>
            <a:chOff x="4901833" y="1319744"/>
            <a:chExt cx="2067790" cy="3444332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5836847" y="2093168"/>
              <a:ext cx="1132776" cy="2670908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4901833" y="1319744"/>
              <a:ext cx="1942640" cy="602262"/>
              <a:chOff x="5495000" y="1521992"/>
              <a:chExt cx="1942640" cy="60226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-875714" y="2267657"/>
            <a:ext cx="10895428" cy="3522210"/>
            <a:chOff x="-875714" y="2267657"/>
            <a:chExt cx="10895428" cy="3522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-875714" y="2267657"/>
              <a:ext cx="10895428" cy="2882877"/>
              <a:chOff x="-875714" y="2267657"/>
              <a:chExt cx="10895428" cy="2882877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-875714" y="3842399"/>
                <a:ext cx="10895428" cy="1308135"/>
              </a:xfrm>
              <a:prstGeom prst="triangle">
                <a:avLst/>
              </a:prstGeom>
              <a:solidFill>
                <a:srgbClr val="F3E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34315" y="2267657"/>
                <a:ext cx="8989432" cy="2882876"/>
                <a:chOff x="34315" y="2267657"/>
                <a:chExt cx="8989432" cy="2882876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28183" y="2717529"/>
                  <a:ext cx="1195564" cy="231449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2444" y="3501400"/>
                  <a:ext cx="1311609" cy="1398430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4181" y="3829033"/>
                  <a:ext cx="777462" cy="81767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8677638" y="4915894"/>
                  <a:ext cx="295374" cy="18566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99173" y="4445836"/>
                  <a:ext cx="379682" cy="23865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1714" y="4149257"/>
                  <a:ext cx="485038" cy="651209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3855932" y="3669753"/>
                  <a:ext cx="792002" cy="542467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1639" y="3936667"/>
                  <a:ext cx="1032699" cy="60240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904" y="3679110"/>
                  <a:ext cx="626434" cy="561101"/>
                </a:xfrm>
                <a:prstGeom prst="rect">
                  <a:avLst/>
                </a:pr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6106995" y="3980790"/>
                  <a:ext cx="715535" cy="657361"/>
                </a:xfrm>
                <a:prstGeom prst="rect">
                  <a:avLst/>
                </a:prstGeom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6174385" y="4500158"/>
                  <a:ext cx="325888" cy="164439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831" y="2267657"/>
                  <a:ext cx="306961" cy="1019341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4273" y="4789117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5206" y="3965374"/>
                  <a:ext cx="932175" cy="509488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83649" y="4594136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622834" y="3355144"/>
                  <a:ext cx="1048384" cy="16909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>
                  <a:off x="34315" y="4105064"/>
                  <a:ext cx="1045469" cy="1045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组合 30"/>
          <p:cNvGrpSpPr/>
          <p:nvPr/>
        </p:nvGrpSpPr>
        <p:grpSpPr>
          <a:xfrm>
            <a:off x="3315768" y="373510"/>
            <a:ext cx="2512465" cy="584775"/>
            <a:chOff x="3235585" y="269854"/>
            <a:chExt cx="2512465" cy="584775"/>
          </a:xfrm>
        </p:grpSpPr>
        <p:sp>
          <p:nvSpPr>
            <p:cNvPr id="29" name="文本框 28"/>
            <p:cNvSpPr txBox="1"/>
            <p:nvPr/>
          </p:nvSpPr>
          <p:spPr>
            <a:xfrm>
              <a:off x="3235585" y="269854"/>
              <a:ext cx="10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3100" dirty="0">
                  <a:solidFill>
                    <a:srgbClr val="963644"/>
                  </a:solidFill>
                </a:rPr>
                <a:t>目录</a:t>
              </a:r>
              <a:endParaRPr lang="zh-CN" altLang="en-US" sz="3100" dirty="0">
                <a:solidFill>
                  <a:srgbClr val="963644"/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4187945" y="343165"/>
              <a:ext cx="156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3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Contents</a:t>
              </a:r>
              <a:endParaRPr lang="zh-CN" altLang="en-US" sz="23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3401" y="646144"/>
            <a:ext cx="366895" cy="2274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236" y="940860"/>
            <a:ext cx="399548" cy="24772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3649" y="409883"/>
            <a:ext cx="462738" cy="286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等腰三角形 19"/>
          <p:cNvSpPr/>
          <p:nvPr/>
        </p:nvSpPr>
        <p:spPr>
          <a:xfrm>
            <a:off x="-875714" y="3842399"/>
            <a:ext cx="10895428" cy="1308135"/>
          </a:xfrm>
          <a:prstGeom prst="triangle">
            <a:avLst/>
          </a:prstGeom>
          <a:solidFill>
            <a:srgbClr val="F3E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8183" y="2717529"/>
            <a:ext cx="1195564" cy="2314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444" y="3501400"/>
            <a:ext cx="1311609" cy="13984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181" y="3829033"/>
            <a:ext cx="777462" cy="81767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77638" y="4915894"/>
            <a:ext cx="295374" cy="185663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173" y="4445836"/>
            <a:ext cx="379682" cy="23865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14" y="4149257"/>
            <a:ext cx="485038" cy="65120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855932" y="3669753"/>
            <a:ext cx="792002" cy="5424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639" y="3936667"/>
            <a:ext cx="1032699" cy="60240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904" y="3679110"/>
            <a:ext cx="626434" cy="5611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106995" y="3980790"/>
            <a:ext cx="715535" cy="65736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174385" y="4500158"/>
            <a:ext cx="325888" cy="164439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116716" y="2267657"/>
            <a:ext cx="576076" cy="3522210"/>
            <a:chOff x="116716" y="2267657"/>
            <a:chExt cx="576076" cy="3522210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831" y="2267657"/>
              <a:ext cx="306961" cy="1019341"/>
            </a:xfrm>
            <a:prstGeom prst="rect">
              <a:avLst/>
            </a:prstGeom>
          </p:spPr>
        </p:pic>
      </p:grpSp>
      <p:sp>
        <p:nvSpPr>
          <p:cNvPr id="62" name="文本框 61"/>
          <p:cNvSpPr txBox="1"/>
          <p:nvPr/>
        </p:nvSpPr>
        <p:spPr>
          <a:xfrm>
            <a:off x="2806431" y="922748"/>
            <a:ext cx="3531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-150">
                <a:solidFill>
                  <a:schemeClr val="tx1">
                    <a:lumMod val="95000"/>
                    <a:lumOff val="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en-US" altLang="zh-CN" sz="3900" dirty="0" smtClean="0">
                <a:solidFill>
                  <a:srgbClr val="963644"/>
                </a:solidFill>
              </a:rPr>
              <a:t>THANKYOU</a:t>
            </a:r>
            <a:endParaRPr lang="zh-CN" altLang="en-US" sz="3900" dirty="0">
              <a:solidFill>
                <a:srgbClr val="963644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871294" y="1713634"/>
            <a:ext cx="3401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4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谢谢观看</a:t>
            </a:r>
            <a:endParaRPr lang="zh-CN" altLang="en-US" sz="4400" spc="-150" dirty="0">
              <a:solidFill>
                <a:srgbClr val="55365F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4273" y="4789117"/>
            <a:ext cx="135526" cy="22587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5206" y="3965374"/>
            <a:ext cx="932175" cy="509488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3649" y="4594136"/>
            <a:ext cx="135526" cy="22587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622834" y="3355144"/>
            <a:ext cx="1048384" cy="169094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315" y="4105064"/>
            <a:ext cx="1045469" cy="104546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9506" y="599996"/>
            <a:ext cx="552392" cy="593822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6252" y="734417"/>
            <a:ext cx="849713" cy="526822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136" y="1147268"/>
            <a:ext cx="586890" cy="363872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06" y="613847"/>
            <a:ext cx="462738" cy="286898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82904" y="1750435"/>
            <a:ext cx="366895" cy="227475"/>
          </a:xfrm>
          <a:prstGeom prst="rect">
            <a:avLst/>
          </a:prstGeom>
        </p:spPr>
      </p:pic>
      <p:grpSp>
        <p:nvGrpSpPr>
          <p:cNvPr id="90" name="组合 89"/>
          <p:cNvGrpSpPr/>
          <p:nvPr/>
        </p:nvGrpSpPr>
        <p:grpSpPr>
          <a:xfrm>
            <a:off x="2504377" y="1505191"/>
            <a:ext cx="4135245" cy="167781"/>
            <a:chOff x="2004954" y="2085600"/>
            <a:chExt cx="4135245" cy="167781"/>
          </a:xfrm>
        </p:grpSpPr>
        <p:grpSp>
          <p:nvGrpSpPr>
            <p:cNvPr id="87" name="组合 86"/>
            <p:cNvGrpSpPr/>
            <p:nvPr/>
          </p:nvGrpSpPr>
          <p:grpSpPr>
            <a:xfrm>
              <a:off x="2004954" y="2086355"/>
              <a:ext cx="3099317" cy="167026"/>
              <a:chOff x="2460240" y="2437238"/>
              <a:chExt cx="3099317" cy="167026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2460240" y="2437993"/>
                <a:ext cx="2075496" cy="166271"/>
                <a:chOff x="1999173" y="3345935"/>
                <a:chExt cx="2075496" cy="166271"/>
              </a:xfrm>
            </p:grpSpPr>
            <p:pic>
              <p:nvPicPr>
                <p:cNvPr id="83" name="图片 82"/>
                <p:cNvPicPr>
                  <a:picLocks noChangeAspect="1"/>
                </p:cNvPicPr>
                <p:nvPr/>
              </p:nvPicPr>
              <p:blipFill rotWithShape="1">
                <a:blip r:embed="rId19"/>
                <a:srcRect l="85677" t="60625"/>
                <a:stretch>
                  <a:fillRect/>
                </a:stretch>
              </p:blipFill>
              <p:spPr>
                <a:xfrm rot="5400000">
                  <a:off x="2443885" y="2905242"/>
                  <a:ext cx="162252" cy="1051675"/>
                </a:xfrm>
                <a:prstGeom prst="rect">
                  <a:avLst/>
                </a:prstGeom>
              </p:spPr>
            </p:pic>
            <p:pic>
              <p:nvPicPr>
                <p:cNvPr id="84" name="图片 83"/>
                <p:cNvPicPr>
                  <a:picLocks noChangeAspect="1"/>
                </p:cNvPicPr>
                <p:nvPr/>
              </p:nvPicPr>
              <p:blipFill rotWithShape="1">
                <a:blip r:embed="rId19"/>
                <a:srcRect l="85677" t="60625"/>
                <a:stretch>
                  <a:fillRect/>
                </a:stretch>
              </p:blipFill>
              <p:spPr>
                <a:xfrm rot="5400000">
                  <a:off x="3467706" y="2901223"/>
                  <a:ext cx="162252" cy="1051675"/>
                </a:xfrm>
                <a:prstGeom prst="rect">
                  <a:avLst/>
                </a:prstGeom>
              </p:spPr>
            </p:pic>
          </p:grpSp>
          <p:pic>
            <p:nvPicPr>
              <p:cNvPr id="86" name="图片 85"/>
              <p:cNvPicPr>
                <a:picLocks noChangeAspect="1"/>
              </p:cNvPicPr>
              <p:nvPr/>
            </p:nvPicPr>
            <p:blipFill rotWithShape="1">
              <a:blip r:embed="rId19"/>
              <a:srcRect l="85677" t="60625"/>
              <a:stretch>
                <a:fillRect/>
              </a:stretch>
            </p:blipFill>
            <p:spPr>
              <a:xfrm rot="5400000">
                <a:off x="4952594" y="1992526"/>
                <a:ext cx="162252" cy="1051675"/>
              </a:xfrm>
              <a:prstGeom prst="rect">
                <a:avLst/>
              </a:prstGeom>
            </p:spPr>
          </p:pic>
        </p:grpSp>
        <p:pic>
          <p:nvPicPr>
            <p:cNvPr id="88" name="图片 87"/>
            <p:cNvPicPr>
              <a:picLocks noChangeAspect="1"/>
            </p:cNvPicPr>
            <p:nvPr/>
          </p:nvPicPr>
          <p:blipFill rotWithShape="1">
            <a:blip r:embed="rId19"/>
            <a:srcRect l="85677" t="60625"/>
            <a:stretch>
              <a:fillRect/>
            </a:stretch>
          </p:blipFill>
          <p:spPr>
            <a:xfrm rot="5400000">
              <a:off x="5533236" y="1640888"/>
              <a:ext cx="162252" cy="10516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6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6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6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" dur="6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6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1"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6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6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2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86146" y="1304560"/>
            <a:ext cx="2058031" cy="3444332"/>
            <a:chOff x="2920982" y="1304560"/>
            <a:chExt cx="2058031" cy="344433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3846237" y="2077984"/>
              <a:ext cx="1132776" cy="2670908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2920982" y="1304560"/>
              <a:ext cx="1942640" cy="602262"/>
              <a:chOff x="5495000" y="1521992"/>
              <a:chExt cx="1942640" cy="602262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68228" y="1607249"/>
            <a:ext cx="2084448" cy="3356938"/>
            <a:chOff x="926163" y="1643324"/>
            <a:chExt cx="2084448" cy="335693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1877835" y="2329354"/>
              <a:ext cx="1132776" cy="2670908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926163" y="1643324"/>
              <a:ext cx="1942640" cy="602262"/>
              <a:chOff x="5495000" y="1521992"/>
              <a:chExt cx="1942640" cy="60226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47849" y="1593261"/>
            <a:ext cx="2065035" cy="3729261"/>
            <a:chOff x="6882685" y="1593261"/>
            <a:chExt cx="2065035" cy="372926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7814944" y="2338128"/>
              <a:ext cx="1132776" cy="2984394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6882685" y="1593261"/>
              <a:ext cx="1942640" cy="602262"/>
              <a:chOff x="5495000" y="1521992"/>
              <a:chExt cx="1942640" cy="60226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66997" y="1319744"/>
            <a:ext cx="2067790" cy="3444332"/>
            <a:chOff x="4901833" y="1319744"/>
            <a:chExt cx="2067790" cy="3444332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5836847" y="2093168"/>
              <a:ext cx="1132776" cy="2670908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4901833" y="1319744"/>
              <a:ext cx="1942640" cy="602262"/>
              <a:chOff x="5495000" y="1521992"/>
              <a:chExt cx="1942640" cy="60226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-875714" y="2267657"/>
            <a:ext cx="10895428" cy="3522210"/>
            <a:chOff x="-875714" y="2267657"/>
            <a:chExt cx="10895428" cy="3522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-875714" y="2267657"/>
              <a:ext cx="10895428" cy="2882877"/>
              <a:chOff x="-875714" y="2267657"/>
              <a:chExt cx="10895428" cy="2882877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-875714" y="3842399"/>
                <a:ext cx="10895428" cy="1308135"/>
              </a:xfrm>
              <a:prstGeom prst="triangle">
                <a:avLst/>
              </a:prstGeom>
              <a:solidFill>
                <a:srgbClr val="F3E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34315" y="2267657"/>
                <a:ext cx="8989432" cy="2882876"/>
                <a:chOff x="34315" y="2267657"/>
                <a:chExt cx="8989432" cy="2882876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28183" y="2717529"/>
                  <a:ext cx="1195564" cy="231449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2444" y="3501400"/>
                  <a:ext cx="1311609" cy="1398430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4181" y="3829033"/>
                  <a:ext cx="777462" cy="81767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8677638" y="4915894"/>
                  <a:ext cx="295374" cy="18566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99173" y="4445836"/>
                  <a:ext cx="379682" cy="23865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1714" y="4149257"/>
                  <a:ext cx="485038" cy="651209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3855932" y="3669753"/>
                  <a:ext cx="792002" cy="542467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1639" y="3936667"/>
                  <a:ext cx="1032699" cy="60240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904" y="3679110"/>
                  <a:ext cx="626434" cy="561101"/>
                </a:xfrm>
                <a:prstGeom prst="rect">
                  <a:avLst/>
                </a:pr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6106995" y="3980790"/>
                  <a:ext cx="715535" cy="657361"/>
                </a:xfrm>
                <a:prstGeom prst="rect">
                  <a:avLst/>
                </a:prstGeom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6174385" y="4500158"/>
                  <a:ext cx="325888" cy="164439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831" y="2267657"/>
                  <a:ext cx="306961" cy="1019341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4273" y="4789117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5206" y="3965374"/>
                  <a:ext cx="932175" cy="509488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83649" y="4594136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622834" y="3355144"/>
                  <a:ext cx="1048384" cy="16909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>
                  <a:off x="34315" y="4105064"/>
                  <a:ext cx="1045469" cy="1045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组合 30"/>
          <p:cNvGrpSpPr/>
          <p:nvPr/>
        </p:nvGrpSpPr>
        <p:grpSpPr>
          <a:xfrm>
            <a:off x="3315768" y="373510"/>
            <a:ext cx="2512465" cy="584775"/>
            <a:chOff x="3235585" y="269854"/>
            <a:chExt cx="2512465" cy="584775"/>
          </a:xfrm>
        </p:grpSpPr>
        <p:sp>
          <p:nvSpPr>
            <p:cNvPr id="29" name="文本框 28"/>
            <p:cNvSpPr txBox="1"/>
            <p:nvPr/>
          </p:nvSpPr>
          <p:spPr>
            <a:xfrm>
              <a:off x="3235585" y="269854"/>
              <a:ext cx="10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3100" dirty="0">
                  <a:solidFill>
                    <a:srgbClr val="963644"/>
                  </a:solidFill>
                </a:rPr>
                <a:t>目录</a:t>
              </a:r>
              <a:endParaRPr lang="zh-CN" altLang="en-US" sz="3100" dirty="0">
                <a:solidFill>
                  <a:srgbClr val="963644"/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4187945" y="343165"/>
              <a:ext cx="156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3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Contents</a:t>
              </a:r>
              <a:endParaRPr lang="zh-CN" altLang="en-US" sz="23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3401" y="646144"/>
            <a:ext cx="366895" cy="2274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236" y="940860"/>
            <a:ext cx="399548" cy="24772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3649" y="409883"/>
            <a:ext cx="462738" cy="286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663187" y="1119227"/>
            <a:ext cx="784860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18"/>
          <p:cNvSpPr>
            <a:spLocks noChangeArrowheads="1"/>
          </p:cNvSpPr>
          <p:nvPr/>
        </p:nvSpPr>
        <p:spPr bwMode="auto">
          <a:xfrm>
            <a:off x="660452" y="1681865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3677834" y="2694475"/>
            <a:ext cx="4116266" cy="1222226"/>
            <a:chOff x="3148410" y="3135153"/>
            <a:chExt cx="4116436" cy="1222189"/>
          </a:xfrm>
        </p:grpSpPr>
        <p:grpSp>
          <p:nvGrpSpPr>
            <p:cNvPr id="38" name="组合 5"/>
            <p:cNvGrpSpPr/>
            <p:nvPr/>
          </p:nvGrpSpPr>
          <p:grpSpPr bwMode="auto">
            <a:xfrm>
              <a:off x="3148410" y="3135757"/>
              <a:ext cx="3468364" cy="357118"/>
              <a:chOff x="3910018" y="3063749"/>
              <a:chExt cx="3468364" cy="357118"/>
            </a:xfrm>
          </p:grpSpPr>
          <p:grpSp>
            <p:nvGrpSpPr>
              <p:cNvPr id="54" name="组合 62"/>
              <p:cNvGrpSpPr/>
              <p:nvPr/>
            </p:nvGrpSpPr>
            <p:grpSpPr bwMode="auto">
              <a:xfrm>
                <a:off x="3910018" y="3063749"/>
                <a:ext cx="3468364" cy="357118"/>
                <a:chOff x="4202529" y="1271659"/>
                <a:chExt cx="3468364" cy="357118"/>
              </a:xfrm>
            </p:grpSpPr>
            <p:sp>
              <p:nvSpPr>
                <p:cNvPr id="56" name="Rectangle 555"/>
                <p:cNvSpPr>
                  <a:spLocks noChangeArrowheads="1"/>
                </p:cNvSpPr>
                <p:nvPr/>
              </p:nvSpPr>
              <p:spPr bwMode="auto">
                <a:xfrm>
                  <a:off x="4202529" y="1370174"/>
                  <a:ext cx="1253833" cy="258602"/>
                </a:xfrm>
                <a:prstGeom prst="rect">
                  <a:avLst/>
                </a:pr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Rectangle 556"/>
                <p:cNvSpPr>
                  <a:spLocks noChangeArrowheads="1"/>
                </p:cNvSpPr>
                <p:nvPr/>
              </p:nvSpPr>
              <p:spPr bwMode="auto">
                <a:xfrm>
                  <a:off x="5259296" y="1271659"/>
                  <a:ext cx="2411597" cy="265990"/>
                </a:xfrm>
                <a:prstGeom prst="rect">
                  <a:avLst/>
                </a:pr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" name="Freeform 557"/>
                <p:cNvSpPr/>
                <p:nvPr/>
              </p:nvSpPr>
              <p:spPr bwMode="auto">
                <a:xfrm>
                  <a:off x="5259296" y="1537650"/>
                  <a:ext cx="197066" cy="91127"/>
                </a:xfrm>
                <a:custGeom>
                  <a:avLst/>
                  <a:gdLst>
                    <a:gd name="T0" fmla="*/ 2147483646 w 80"/>
                    <a:gd name="T1" fmla="*/ 2147483646 h 37"/>
                    <a:gd name="T2" fmla="*/ 2147483646 w 80"/>
                    <a:gd name="T3" fmla="*/ 0 h 37"/>
                    <a:gd name="T4" fmla="*/ 0 w 80"/>
                    <a:gd name="T5" fmla="*/ 0 h 37"/>
                    <a:gd name="T6" fmla="*/ 2147483646 w 80"/>
                    <a:gd name="T7" fmla="*/ 2147483646 h 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37">
                      <a:moveTo>
                        <a:pt x="80" y="37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37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5" name="TextBox 75"/>
              <p:cNvSpPr txBox="1"/>
              <p:nvPr/>
            </p:nvSpPr>
            <p:spPr>
              <a:xfrm>
                <a:off x="4060365" y="3175448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组合 6"/>
            <p:cNvGrpSpPr/>
            <p:nvPr/>
          </p:nvGrpSpPr>
          <p:grpSpPr bwMode="auto">
            <a:xfrm>
              <a:off x="3148410" y="3569223"/>
              <a:ext cx="2928896" cy="357117"/>
              <a:chOff x="3117930" y="3569223"/>
              <a:chExt cx="2928896" cy="357117"/>
            </a:xfrm>
          </p:grpSpPr>
          <p:grpSp>
            <p:nvGrpSpPr>
              <p:cNvPr id="49" name="组合 66"/>
              <p:cNvGrpSpPr/>
              <p:nvPr/>
            </p:nvGrpSpPr>
            <p:grpSpPr bwMode="auto">
              <a:xfrm>
                <a:off x="3117930" y="3569223"/>
                <a:ext cx="2928896" cy="357117"/>
                <a:chOff x="4202529" y="1705125"/>
                <a:chExt cx="2928896" cy="357117"/>
              </a:xfrm>
            </p:grpSpPr>
            <p:sp>
              <p:nvSpPr>
                <p:cNvPr id="51" name="Rectangle 558"/>
                <p:cNvSpPr>
                  <a:spLocks noChangeArrowheads="1"/>
                </p:cNvSpPr>
                <p:nvPr/>
              </p:nvSpPr>
              <p:spPr bwMode="auto">
                <a:xfrm>
                  <a:off x="4202529" y="1803640"/>
                  <a:ext cx="1253833" cy="258602"/>
                </a:xfrm>
                <a:prstGeom prst="rect">
                  <a:avLst/>
                </a:pr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Rectangle 559"/>
                <p:cNvSpPr>
                  <a:spLocks noChangeArrowheads="1"/>
                </p:cNvSpPr>
                <p:nvPr/>
              </p:nvSpPr>
              <p:spPr bwMode="auto">
                <a:xfrm>
                  <a:off x="5259296" y="1705125"/>
                  <a:ext cx="1872129" cy="265990"/>
                </a:xfrm>
                <a:prstGeom prst="rect">
                  <a:avLst/>
                </a:pr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Freeform 560"/>
                <p:cNvSpPr/>
                <p:nvPr/>
              </p:nvSpPr>
              <p:spPr bwMode="auto">
                <a:xfrm>
                  <a:off x="5259296" y="1971115"/>
                  <a:ext cx="197066" cy="91127"/>
                </a:xfrm>
                <a:custGeom>
                  <a:avLst/>
                  <a:gdLst>
                    <a:gd name="T0" fmla="*/ 2147483646 w 80"/>
                    <a:gd name="T1" fmla="*/ 2147483646 h 37"/>
                    <a:gd name="T2" fmla="*/ 2147483646 w 80"/>
                    <a:gd name="T3" fmla="*/ 0 h 37"/>
                    <a:gd name="T4" fmla="*/ 0 w 80"/>
                    <a:gd name="T5" fmla="*/ 0 h 37"/>
                    <a:gd name="T6" fmla="*/ 2147483646 w 80"/>
                    <a:gd name="T7" fmla="*/ 2147483646 h 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37">
                      <a:moveTo>
                        <a:pt x="80" y="37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37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0" name="TextBox 76"/>
              <p:cNvSpPr txBox="1"/>
              <p:nvPr/>
            </p:nvSpPr>
            <p:spPr>
              <a:xfrm>
                <a:off x="3295400" y="3673976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7"/>
            <p:cNvGrpSpPr/>
            <p:nvPr/>
          </p:nvGrpSpPr>
          <p:grpSpPr bwMode="auto">
            <a:xfrm>
              <a:off x="3148410" y="4000225"/>
              <a:ext cx="2421451" cy="357117"/>
              <a:chOff x="3117930" y="4000225"/>
              <a:chExt cx="2421451" cy="357117"/>
            </a:xfrm>
          </p:grpSpPr>
          <p:grpSp>
            <p:nvGrpSpPr>
              <p:cNvPr id="44" name="组合 70"/>
              <p:cNvGrpSpPr/>
              <p:nvPr/>
            </p:nvGrpSpPr>
            <p:grpSpPr bwMode="auto">
              <a:xfrm>
                <a:off x="3117930" y="4000225"/>
                <a:ext cx="2421451" cy="357117"/>
                <a:chOff x="4202529" y="2136127"/>
                <a:chExt cx="2421451" cy="357117"/>
              </a:xfrm>
            </p:grpSpPr>
            <p:sp>
              <p:nvSpPr>
                <p:cNvPr id="46" name="Rectangle 561"/>
                <p:cNvSpPr>
                  <a:spLocks noChangeArrowheads="1"/>
                </p:cNvSpPr>
                <p:nvPr/>
              </p:nvSpPr>
              <p:spPr bwMode="auto">
                <a:xfrm>
                  <a:off x="4202529" y="2225827"/>
                  <a:ext cx="1254177" cy="266692"/>
                </a:xfrm>
                <a:prstGeom prst="rect">
                  <a:avLst/>
                </a:prstGeom>
                <a:solidFill>
                  <a:srgbClr val="963644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Rectangle 562"/>
                <p:cNvSpPr>
                  <a:spLocks noChangeArrowheads="1"/>
                </p:cNvSpPr>
                <p:nvPr/>
              </p:nvSpPr>
              <p:spPr bwMode="auto">
                <a:xfrm>
                  <a:off x="5259848" y="2135343"/>
                  <a:ext cx="1363718" cy="258754"/>
                </a:xfrm>
                <a:prstGeom prst="rect">
                  <a:avLst/>
                </a:prstGeom>
                <a:solidFill>
                  <a:srgbClr val="963644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563"/>
                <p:cNvSpPr/>
                <p:nvPr/>
              </p:nvSpPr>
              <p:spPr bwMode="auto">
                <a:xfrm>
                  <a:off x="5259848" y="2394097"/>
                  <a:ext cx="196858" cy="98422"/>
                </a:xfrm>
                <a:custGeom>
                  <a:avLst/>
                  <a:gdLst>
                    <a:gd name="T0" fmla="*/ 2147483647 w 80"/>
                    <a:gd name="T1" fmla="*/ 2147483647 h 40"/>
                    <a:gd name="T2" fmla="*/ 2147483647 w 80"/>
                    <a:gd name="T3" fmla="*/ 0 h 40"/>
                    <a:gd name="T4" fmla="*/ 0 w 80"/>
                    <a:gd name="T5" fmla="*/ 0 h 40"/>
                    <a:gd name="T6" fmla="*/ 2147483647 w 80"/>
                    <a:gd name="T7" fmla="*/ 2147483647 h 4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40">
                      <a:moveTo>
                        <a:pt x="80" y="40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5" name="TextBox 77"/>
              <p:cNvSpPr txBox="1"/>
              <p:nvPr/>
            </p:nvSpPr>
            <p:spPr>
              <a:xfrm>
                <a:off x="3317632" y="4087577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TextBox 79"/>
            <p:cNvSpPr txBox="1">
              <a:spLocks noChangeArrowheads="1"/>
            </p:cNvSpPr>
            <p:nvPr/>
          </p:nvSpPr>
          <p:spPr bwMode="auto">
            <a:xfrm>
              <a:off x="6616774" y="3135153"/>
              <a:ext cx="648072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95%</a:t>
              </a:r>
              <a:endParaRPr lang="zh-CN" altLang="en-US" sz="10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TextBox 80"/>
            <p:cNvSpPr txBox="1">
              <a:spLocks noChangeArrowheads="1"/>
            </p:cNvSpPr>
            <p:nvPr/>
          </p:nvSpPr>
          <p:spPr bwMode="auto">
            <a:xfrm>
              <a:off x="6077305" y="3566214"/>
              <a:ext cx="648072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55%</a:t>
              </a:r>
              <a:endParaRPr lang="zh-CN" altLang="en-US" sz="10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TextBox 81"/>
            <p:cNvSpPr txBox="1">
              <a:spLocks noChangeArrowheads="1"/>
            </p:cNvSpPr>
            <p:nvPr/>
          </p:nvSpPr>
          <p:spPr bwMode="auto">
            <a:xfrm>
              <a:off x="5559162" y="3999572"/>
              <a:ext cx="647727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35%</a:t>
              </a:r>
              <a:endParaRPr lang="zh-CN" altLang="en-US" sz="10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920322" y="2803067"/>
            <a:ext cx="1598094" cy="1102427"/>
            <a:chOff x="1870243" y="2517064"/>
            <a:chExt cx="1598094" cy="1102427"/>
          </a:xfrm>
        </p:grpSpPr>
        <p:grpSp>
          <p:nvGrpSpPr>
            <p:cNvPr id="60" name="组合 14"/>
            <p:cNvGrpSpPr/>
            <p:nvPr/>
          </p:nvGrpSpPr>
          <p:grpSpPr bwMode="auto">
            <a:xfrm>
              <a:off x="1873416" y="2956021"/>
              <a:ext cx="1392176" cy="230832"/>
              <a:chOff x="846540" y="3064045"/>
              <a:chExt cx="1392396" cy="231146"/>
            </a:xfrm>
          </p:grpSpPr>
          <p:grpSp>
            <p:nvGrpSpPr>
              <p:cNvPr id="74" name="组合 9"/>
              <p:cNvGrpSpPr/>
              <p:nvPr/>
            </p:nvGrpSpPr>
            <p:grpSpPr bwMode="auto">
              <a:xfrm>
                <a:off x="1754037" y="3107025"/>
                <a:ext cx="484899" cy="122968"/>
                <a:chOff x="1754037" y="3018116"/>
                <a:chExt cx="484899" cy="122968"/>
              </a:xfrm>
            </p:grpSpPr>
            <p:sp>
              <p:nvSpPr>
                <p:cNvPr id="76" name="Freeform 137"/>
                <p:cNvSpPr/>
                <p:nvPr/>
              </p:nvSpPr>
              <p:spPr bwMode="auto">
                <a:xfrm>
                  <a:off x="1754037" y="3018116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138"/>
                <p:cNvSpPr/>
                <p:nvPr/>
              </p:nvSpPr>
              <p:spPr bwMode="auto">
                <a:xfrm>
                  <a:off x="1935438" y="3018116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139"/>
                <p:cNvSpPr/>
                <p:nvPr/>
              </p:nvSpPr>
              <p:spPr bwMode="auto">
                <a:xfrm>
                  <a:off x="2110734" y="3018116"/>
                  <a:ext cx="128202" cy="122968"/>
                </a:xfrm>
                <a:custGeom>
                  <a:avLst/>
                  <a:gdLst>
                    <a:gd name="T0" fmla="*/ 2147483646 w 147"/>
                    <a:gd name="T1" fmla="*/ 2147483646 h 141"/>
                    <a:gd name="T2" fmla="*/ 2147483646 w 147"/>
                    <a:gd name="T3" fmla="*/ 2147483646 h 141"/>
                    <a:gd name="T4" fmla="*/ 2147483646 w 147"/>
                    <a:gd name="T5" fmla="*/ 2147483646 h 141"/>
                    <a:gd name="T6" fmla="*/ 2147483646 w 147"/>
                    <a:gd name="T7" fmla="*/ 2147483646 h 141"/>
                    <a:gd name="T8" fmla="*/ 0 w 147"/>
                    <a:gd name="T9" fmla="*/ 2147483646 h 141"/>
                    <a:gd name="T10" fmla="*/ 2147483646 w 147"/>
                    <a:gd name="T11" fmla="*/ 2147483646 h 141"/>
                    <a:gd name="T12" fmla="*/ 2147483646 w 147"/>
                    <a:gd name="T13" fmla="*/ 0 h 141"/>
                    <a:gd name="T14" fmla="*/ 2147483646 w 147"/>
                    <a:gd name="T15" fmla="*/ 2147483646 h 141"/>
                    <a:gd name="T16" fmla="*/ 2147483646 w 147"/>
                    <a:gd name="T17" fmla="*/ 2147483646 h 141"/>
                    <a:gd name="T18" fmla="*/ 2147483646 w 147"/>
                    <a:gd name="T19" fmla="*/ 2147483646 h 141"/>
                    <a:gd name="T20" fmla="*/ 2147483646 w 147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7" h="141">
                      <a:moveTo>
                        <a:pt x="122" y="141"/>
                      </a:moveTo>
                      <a:lnTo>
                        <a:pt x="74" y="117"/>
                      </a:lnTo>
                      <a:lnTo>
                        <a:pt x="31" y="141"/>
                      </a:lnTo>
                      <a:lnTo>
                        <a:pt x="37" y="92"/>
                      </a:lnTo>
                      <a:lnTo>
                        <a:pt x="0" y="56"/>
                      </a:lnTo>
                      <a:lnTo>
                        <a:pt x="49" y="43"/>
                      </a:lnTo>
                      <a:lnTo>
                        <a:pt x="74" y="0"/>
                      </a:lnTo>
                      <a:lnTo>
                        <a:pt x="98" y="43"/>
                      </a:lnTo>
                      <a:lnTo>
                        <a:pt x="147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5" name="TextBox 93"/>
              <p:cNvSpPr txBox="1">
                <a:spLocks noChangeArrowheads="1"/>
              </p:cNvSpPr>
              <p:nvPr/>
            </p:nvSpPr>
            <p:spPr bwMode="auto">
              <a:xfrm>
                <a:off x="846540" y="3064045"/>
                <a:ext cx="976458" cy="231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900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9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组合 13"/>
            <p:cNvGrpSpPr/>
            <p:nvPr/>
          </p:nvGrpSpPr>
          <p:grpSpPr bwMode="auto">
            <a:xfrm>
              <a:off x="1870243" y="3388659"/>
              <a:ext cx="1226792" cy="230832"/>
              <a:chOff x="846540" y="3624041"/>
              <a:chExt cx="1226986" cy="231146"/>
            </a:xfrm>
          </p:grpSpPr>
          <p:grpSp>
            <p:nvGrpSpPr>
              <p:cNvPr id="70" name="组合 11"/>
              <p:cNvGrpSpPr/>
              <p:nvPr/>
            </p:nvGrpSpPr>
            <p:grpSpPr bwMode="auto">
              <a:xfrm>
                <a:off x="1764797" y="3667910"/>
                <a:ext cx="308729" cy="122968"/>
                <a:chOff x="1764797" y="3375685"/>
                <a:chExt cx="308729" cy="122968"/>
              </a:xfrm>
            </p:grpSpPr>
            <p:sp>
              <p:nvSpPr>
                <p:cNvPr id="72" name="Freeform 147"/>
                <p:cNvSpPr/>
                <p:nvPr/>
              </p:nvSpPr>
              <p:spPr bwMode="auto">
                <a:xfrm>
                  <a:off x="1764797" y="3375685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5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48"/>
                <p:cNvSpPr/>
                <p:nvPr/>
              </p:nvSpPr>
              <p:spPr bwMode="auto">
                <a:xfrm>
                  <a:off x="1946197" y="3375685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5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1" name="TextBox 95"/>
              <p:cNvSpPr txBox="1">
                <a:spLocks noChangeArrowheads="1"/>
              </p:cNvSpPr>
              <p:nvPr/>
            </p:nvSpPr>
            <p:spPr bwMode="auto">
              <a:xfrm>
                <a:off x="846540" y="3624041"/>
                <a:ext cx="904087" cy="231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90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9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873416" y="2517064"/>
              <a:ext cx="1594921" cy="230832"/>
              <a:chOff x="1026579" y="2577589"/>
              <a:chExt cx="1594921" cy="230832"/>
            </a:xfrm>
          </p:grpSpPr>
          <p:grpSp>
            <p:nvGrpSpPr>
              <p:cNvPr id="63" name="组合 16"/>
              <p:cNvGrpSpPr/>
              <p:nvPr/>
            </p:nvGrpSpPr>
            <p:grpSpPr bwMode="auto">
              <a:xfrm>
                <a:off x="1026579" y="2577589"/>
                <a:ext cx="1418780" cy="230832"/>
                <a:chOff x="819932" y="2783748"/>
                <a:chExt cx="1419004" cy="231146"/>
              </a:xfrm>
            </p:grpSpPr>
            <p:sp>
              <p:nvSpPr>
                <p:cNvPr id="65" name="Freeform 134"/>
                <p:cNvSpPr/>
                <p:nvPr/>
              </p:nvSpPr>
              <p:spPr bwMode="auto">
                <a:xfrm>
                  <a:off x="1754037" y="2831611"/>
                  <a:ext cx="133434" cy="128201"/>
                </a:xfrm>
                <a:custGeom>
                  <a:avLst/>
                  <a:gdLst>
                    <a:gd name="T0" fmla="*/ 2147483646 w 153"/>
                    <a:gd name="T1" fmla="*/ 2147483646 h 147"/>
                    <a:gd name="T2" fmla="*/ 2147483646 w 153"/>
                    <a:gd name="T3" fmla="*/ 2147483646 h 147"/>
                    <a:gd name="T4" fmla="*/ 2147483646 w 153"/>
                    <a:gd name="T5" fmla="*/ 2147483646 h 147"/>
                    <a:gd name="T6" fmla="*/ 2147483646 w 153"/>
                    <a:gd name="T7" fmla="*/ 2147483646 h 147"/>
                    <a:gd name="T8" fmla="*/ 0 w 153"/>
                    <a:gd name="T9" fmla="*/ 2147483646 h 147"/>
                    <a:gd name="T10" fmla="*/ 2147483646 w 153"/>
                    <a:gd name="T11" fmla="*/ 2147483646 h 147"/>
                    <a:gd name="T12" fmla="*/ 2147483646 w 153"/>
                    <a:gd name="T13" fmla="*/ 0 h 147"/>
                    <a:gd name="T14" fmla="*/ 2147483646 w 153"/>
                    <a:gd name="T15" fmla="*/ 2147483646 h 147"/>
                    <a:gd name="T16" fmla="*/ 2147483646 w 153"/>
                    <a:gd name="T17" fmla="*/ 2147483646 h 147"/>
                    <a:gd name="T18" fmla="*/ 2147483646 w 153"/>
                    <a:gd name="T19" fmla="*/ 2147483646 h 147"/>
                    <a:gd name="T20" fmla="*/ 2147483646 w 153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7">
                      <a:moveTo>
                        <a:pt x="128" y="147"/>
                      </a:moveTo>
                      <a:lnTo>
                        <a:pt x="79" y="123"/>
                      </a:lnTo>
                      <a:lnTo>
                        <a:pt x="30" y="147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9"/>
                      </a:lnTo>
                      <a:lnTo>
                        <a:pt x="79" y="0"/>
                      </a:lnTo>
                      <a:lnTo>
                        <a:pt x="104" y="49"/>
                      </a:lnTo>
                      <a:lnTo>
                        <a:pt x="153" y="56"/>
                      </a:lnTo>
                      <a:lnTo>
                        <a:pt x="116" y="92"/>
                      </a:lnTo>
                      <a:lnTo>
                        <a:pt x="128" y="147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135"/>
                <p:cNvSpPr/>
                <p:nvPr/>
              </p:nvSpPr>
              <p:spPr bwMode="auto">
                <a:xfrm>
                  <a:off x="1935438" y="2836715"/>
                  <a:ext cx="127329" cy="128201"/>
                </a:xfrm>
                <a:custGeom>
                  <a:avLst/>
                  <a:gdLst>
                    <a:gd name="T0" fmla="*/ 2147483646 w 146"/>
                    <a:gd name="T1" fmla="*/ 2147483646 h 147"/>
                    <a:gd name="T2" fmla="*/ 2147483646 w 146"/>
                    <a:gd name="T3" fmla="*/ 2147483646 h 147"/>
                    <a:gd name="T4" fmla="*/ 2147483646 w 146"/>
                    <a:gd name="T5" fmla="*/ 2147483646 h 147"/>
                    <a:gd name="T6" fmla="*/ 2147483646 w 146"/>
                    <a:gd name="T7" fmla="*/ 2147483646 h 147"/>
                    <a:gd name="T8" fmla="*/ 0 w 146"/>
                    <a:gd name="T9" fmla="*/ 2147483646 h 147"/>
                    <a:gd name="T10" fmla="*/ 2147483646 w 146"/>
                    <a:gd name="T11" fmla="*/ 2147483646 h 147"/>
                    <a:gd name="T12" fmla="*/ 2147483646 w 146"/>
                    <a:gd name="T13" fmla="*/ 0 h 147"/>
                    <a:gd name="T14" fmla="*/ 2147483646 w 146"/>
                    <a:gd name="T15" fmla="*/ 2147483646 h 147"/>
                    <a:gd name="T16" fmla="*/ 2147483646 w 146"/>
                    <a:gd name="T17" fmla="*/ 2147483646 h 147"/>
                    <a:gd name="T18" fmla="*/ 2147483646 w 146"/>
                    <a:gd name="T19" fmla="*/ 2147483646 h 147"/>
                    <a:gd name="T20" fmla="*/ 2147483646 w 146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7">
                      <a:moveTo>
                        <a:pt x="122" y="147"/>
                      </a:moveTo>
                      <a:lnTo>
                        <a:pt x="73" y="123"/>
                      </a:lnTo>
                      <a:lnTo>
                        <a:pt x="30" y="147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9"/>
                      </a:lnTo>
                      <a:lnTo>
                        <a:pt x="73" y="0"/>
                      </a:lnTo>
                      <a:lnTo>
                        <a:pt x="97" y="49"/>
                      </a:lnTo>
                      <a:lnTo>
                        <a:pt x="146" y="56"/>
                      </a:lnTo>
                      <a:lnTo>
                        <a:pt x="110" y="92"/>
                      </a:lnTo>
                      <a:lnTo>
                        <a:pt x="122" y="147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67" name="组合 15"/>
                <p:cNvGrpSpPr/>
                <p:nvPr/>
              </p:nvGrpSpPr>
              <p:grpSpPr bwMode="auto">
                <a:xfrm>
                  <a:off x="819932" y="2783748"/>
                  <a:ext cx="1419004" cy="231146"/>
                  <a:chOff x="819932" y="2783748"/>
                  <a:chExt cx="1419004" cy="231146"/>
                </a:xfrm>
              </p:grpSpPr>
              <p:sp>
                <p:nvSpPr>
                  <p:cNvPr id="68" name="Freeform 136"/>
                  <p:cNvSpPr/>
                  <p:nvPr/>
                </p:nvSpPr>
                <p:spPr bwMode="auto">
                  <a:xfrm>
                    <a:off x="2110734" y="2836715"/>
                    <a:ext cx="128202" cy="128201"/>
                  </a:xfrm>
                  <a:custGeom>
                    <a:avLst/>
                    <a:gdLst>
                      <a:gd name="T0" fmla="*/ 2147483646 w 147"/>
                      <a:gd name="T1" fmla="*/ 2147483646 h 147"/>
                      <a:gd name="T2" fmla="*/ 2147483646 w 147"/>
                      <a:gd name="T3" fmla="*/ 2147483646 h 147"/>
                      <a:gd name="T4" fmla="*/ 2147483646 w 147"/>
                      <a:gd name="T5" fmla="*/ 2147483646 h 147"/>
                      <a:gd name="T6" fmla="*/ 2147483646 w 147"/>
                      <a:gd name="T7" fmla="*/ 2147483646 h 147"/>
                      <a:gd name="T8" fmla="*/ 0 w 147"/>
                      <a:gd name="T9" fmla="*/ 2147483646 h 147"/>
                      <a:gd name="T10" fmla="*/ 2147483646 w 147"/>
                      <a:gd name="T11" fmla="*/ 2147483646 h 147"/>
                      <a:gd name="T12" fmla="*/ 2147483646 w 147"/>
                      <a:gd name="T13" fmla="*/ 0 h 147"/>
                      <a:gd name="T14" fmla="*/ 2147483646 w 147"/>
                      <a:gd name="T15" fmla="*/ 2147483646 h 147"/>
                      <a:gd name="T16" fmla="*/ 2147483646 w 147"/>
                      <a:gd name="T17" fmla="*/ 2147483646 h 147"/>
                      <a:gd name="T18" fmla="*/ 2147483646 w 147"/>
                      <a:gd name="T19" fmla="*/ 2147483646 h 147"/>
                      <a:gd name="T20" fmla="*/ 2147483646 w 147"/>
                      <a:gd name="T21" fmla="*/ 2147483646 h 14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47" h="147">
                        <a:moveTo>
                          <a:pt x="122" y="147"/>
                        </a:moveTo>
                        <a:lnTo>
                          <a:pt x="74" y="123"/>
                        </a:lnTo>
                        <a:lnTo>
                          <a:pt x="31" y="147"/>
                        </a:lnTo>
                        <a:lnTo>
                          <a:pt x="37" y="92"/>
                        </a:lnTo>
                        <a:lnTo>
                          <a:pt x="0" y="56"/>
                        </a:lnTo>
                        <a:lnTo>
                          <a:pt x="49" y="49"/>
                        </a:lnTo>
                        <a:lnTo>
                          <a:pt x="74" y="0"/>
                        </a:lnTo>
                        <a:lnTo>
                          <a:pt x="98" y="49"/>
                        </a:lnTo>
                        <a:lnTo>
                          <a:pt x="147" y="56"/>
                        </a:lnTo>
                        <a:lnTo>
                          <a:pt x="110" y="92"/>
                        </a:lnTo>
                        <a:lnTo>
                          <a:pt x="122" y="147"/>
                        </a:lnTo>
                        <a:close/>
                      </a:path>
                    </a:pathLst>
                  </a:custGeom>
                  <a:solidFill>
                    <a:srgbClr val="96364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800"/>
                    <a:endParaRPr lang="zh-CN" altLang="en-US" sz="9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9" name="Text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9932" y="2783748"/>
                    <a:ext cx="977644" cy="2311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zh-CN" altLang="en-US" sz="900" dirty="0">
                        <a:solidFill>
                          <a:srgbClr val="96364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点击添加文字</a:t>
                    </a:r>
                    <a:endParaRPr lang="zh-CN" altLang="en-US" sz="900" dirty="0">
                      <a:solidFill>
                        <a:srgbClr val="96364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64" name="Freeform 139"/>
              <p:cNvSpPr/>
              <p:nvPr/>
            </p:nvSpPr>
            <p:spPr bwMode="auto">
              <a:xfrm>
                <a:off x="2493318" y="2628272"/>
                <a:ext cx="128182" cy="122801"/>
              </a:xfrm>
              <a:custGeom>
                <a:avLst/>
                <a:gdLst>
                  <a:gd name="T0" fmla="*/ 2147483646 w 147"/>
                  <a:gd name="T1" fmla="*/ 2147483646 h 141"/>
                  <a:gd name="T2" fmla="*/ 2147483646 w 147"/>
                  <a:gd name="T3" fmla="*/ 2147483646 h 141"/>
                  <a:gd name="T4" fmla="*/ 2147483646 w 147"/>
                  <a:gd name="T5" fmla="*/ 2147483646 h 141"/>
                  <a:gd name="T6" fmla="*/ 2147483646 w 147"/>
                  <a:gd name="T7" fmla="*/ 2147483646 h 141"/>
                  <a:gd name="T8" fmla="*/ 0 w 147"/>
                  <a:gd name="T9" fmla="*/ 2147483646 h 141"/>
                  <a:gd name="T10" fmla="*/ 2147483646 w 147"/>
                  <a:gd name="T11" fmla="*/ 2147483646 h 141"/>
                  <a:gd name="T12" fmla="*/ 2147483646 w 147"/>
                  <a:gd name="T13" fmla="*/ 0 h 141"/>
                  <a:gd name="T14" fmla="*/ 2147483646 w 147"/>
                  <a:gd name="T15" fmla="*/ 2147483646 h 141"/>
                  <a:gd name="T16" fmla="*/ 2147483646 w 147"/>
                  <a:gd name="T17" fmla="*/ 2147483646 h 141"/>
                  <a:gd name="T18" fmla="*/ 2147483646 w 147"/>
                  <a:gd name="T19" fmla="*/ 2147483646 h 141"/>
                  <a:gd name="T20" fmla="*/ 2147483646 w 147"/>
                  <a:gd name="T21" fmla="*/ 2147483646 h 1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7" h="141">
                    <a:moveTo>
                      <a:pt x="122" y="141"/>
                    </a:moveTo>
                    <a:lnTo>
                      <a:pt x="74" y="117"/>
                    </a:lnTo>
                    <a:lnTo>
                      <a:pt x="31" y="141"/>
                    </a:lnTo>
                    <a:lnTo>
                      <a:pt x="37" y="92"/>
                    </a:lnTo>
                    <a:lnTo>
                      <a:pt x="0" y="56"/>
                    </a:lnTo>
                    <a:lnTo>
                      <a:pt x="49" y="43"/>
                    </a:lnTo>
                    <a:lnTo>
                      <a:pt x="74" y="0"/>
                    </a:lnTo>
                    <a:lnTo>
                      <a:pt x="98" y="43"/>
                    </a:lnTo>
                    <a:lnTo>
                      <a:pt x="147" y="49"/>
                    </a:lnTo>
                    <a:lnTo>
                      <a:pt x="110" y="92"/>
                    </a:lnTo>
                    <a:lnTo>
                      <a:pt x="122" y="141"/>
                    </a:lnTo>
                    <a:close/>
                  </a:path>
                </a:pathLst>
              </a:custGeom>
              <a:solidFill>
                <a:srgbClr val="963644"/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900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989891" y="2470466"/>
            <a:ext cx="427545" cy="1392424"/>
            <a:chOff x="4017556" y="3296093"/>
            <a:chExt cx="551136" cy="1794935"/>
          </a:xfrm>
        </p:grpSpPr>
        <p:sp>
          <p:nvSpPr>
            <p:cNvPr id="10" name="五边形 9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96364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026431" y="3691458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36453" y="1846258"/>
            <a:ext cx="449179" cy="2019293"/>
            <a:chOff x="4622801" y="2488016"/>
            <a:chExt cx="579025" cy="2603013"/>
          </a:xfrm>
        </p:grpSpPr>
        <p:sp>
          <p:nvSpPr>
            <p:cNvPr id="13" name="五边形 12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659565" y="3069265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884894" y="2117773"/>
            <a:ext cx="443770" cy="1755346"/>
            <a:chOff x="5228047" y="2828259"/>
            <a:chExt cx="572050" cy="2262767"/>
          </a:xfrm>
        </p:grpSpPr>
        <p:sp>
          <p:nvSpPr>
            <p:cNvPr id="16" name="五边形 15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96364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57836" y="3309387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32655" y="1334955"/>
            <a:ext cx="447636" cy="2538930"/>
            <a:chOff x="5833293" y="1818166"/>
            <a:chExt cx="577035" cy="3272861"/>
          </a:xfrm>
        </p:grpSpPr>
        <p:sp>
          <p:nvSpPr>
            <p:cNvPr id="19" name="五边形 18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68068" y="2228321"/>
              <a:ext cx="5422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80710" y="1707029"/>
            <a:ext cx="447760" cy="2167756"/>
            <a:chOff x="6438539" y="2296632"/>
            <a:chExt cx="577194" cy="2794393"/>
          </a:xfrm>
        </p:grpSpPr>
        <p:sp>
          <p:nvSpPr>
            <p:cNvPr id="22" name="五边形 21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96364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473472" y="2682063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230576" y="2604421"/>
            <a:ext cx="427116" cy="1268699"/>
            <a:chOff x="7043786" y="3455581"/>
            <a:chExt cx="550583" cy="1635443"/>
          </a:xfrm>
        </p:grpSpPr>
        <p:sp>
          <p:nvSpPr>
            <p:cNvPr id="25" name="五边形 24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052108" y="3876964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76239" y="2119440"/>
            <a:ext cx="447761" cy="1755346"/>
            <a:chOff x="7649032" y="2828258"/>
            <a:chExt cx="577196" cy="2262766"/>
          </a:xfrm>
        </p:grpSpPr>
        <p:sp>
          <p:nvSpPr>
            <p:cNvPr id="28" name="五边形 27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96364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683966" y="3291918"/>
              <a:ext cx="54226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38800" y="1899342"/>
            <a:ext cx="1631062" cy="1183831"/>
            <a:chOff x="930613" y="1922827"/>
            <a:chExt cx="1631062" cy="1183831"/>
          </a:xfrm>
        </p:grpSpPr>
        <p:sp>
          <p:nvSpPr>
            <p:cNvPr id="34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3106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30613" y="1922827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463457" y="1831218"/>
            <a:ext cx="1910467" cy="1376333"/>
            <a:chOff x="6466028" y="1871850"/>
            <a:chExt cx="1910467" cy="1376333"/>
          </a:xfrm>
        </p:grpSpPr>
        <p:sp>
          <p:nvSpPr>
            <p:cNvPr id="37" name="矩形 91"/>
            <p:cNvSpPr>
              <a:spLocks noChangeArrowheads="1"/>
            </p:cNvSpPr>
            <p:nvPr/>
          </p:nvSpPr>
          <p:spPr bwMode="auto">
            <a:xfrm>
              <a:off x="6466028" y="2232520"/>
              <a:ext cx="191046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466028" y="187185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示 8"/>
          <p:cNvGraphicFramePr/>
          <p:nvPr/>
        </p:nvGraphicFramePr>
        <p:xfrm>
          <a:off x="1987366" y="786229"/>
          <a:ext cx="5399759" cy="359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 bwMode="auto">
          <a:xfrm>
            <a:off x="4228740" y="1331845"/>
            <a:ext cx="4628513" cy="2781300"/>
            <a:chOff x="3049503" y="1563638"/>
            <a:chExt cx="4628464" cy="2780309"/>
          </a:xfrm>
        </p:grpSpPr>
        <p:sp>
          <p:nvSpPr>
            <p:cNvPr id="10" name="Freeform 319"/>
            <p:cNvSpPr/>
            <p:nvPr/>
          </p:nvSpPr>
          <p:spPr bwMode="auto">
            <a:xfrm>
              <a:off x="4032153" y="2335759"/>
              <a:ext cx="2008188" cy="2008188"/>
            </a:xfrm>
            <a:custGeom>
              <a:avLst/>
              <a:gdLst>
                <a:gd name="T0" fmla="*/ 2147483646 w 318"/>
                <a:gd name="T1" fmla="*/ 0 h 318"/>
                <a:gd name="T2" fmla="*/ 2147483646 w 318"/>
                <a:gd name="T3" fmla="*/ 2147483646 h 318"/>
                <a:gd name="T4" fmla="*/ 2147483646 w 318"/>
                <a:gd name="T5" fmla="*/ 2147483646 h 318"/>
                <a:gd name="T6" fmla="*/ 2147483646 w 318"/>
                <a:gd name="T7" fmla="*/ 2147483646 h 318"/>
                <a:gd name="T8" fmla="*/ 2147483646 w 318"/>
                <a:gd name="T9" fmla="*/ 0 h 318"/>
                <a:gd name="T10" fmla="*/ 2147483646 w 318"/>
                <a:gd name="T11" fmla="*/ 0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8" h="318">
                  <a:moveTo>
                    <a:pt x="69" y="0"/>
                  </a:moveTo>
                  <a:cubicBezTo>
                    <a:pt x="0" y="69"/>
                    <a:pt x="0" y="180"/>
                    <a:pt x="69" y="249"/>
                  </a:cubicBezTo>
                  <a:cubicBezTo>
                    <a:pt x="137" y="318"/>
                    <a:pt x="249" y="318"/>
                    <a:pt x="318" y="249"/>
                  </a:cubicBezTo>
                  <a:cubicBezTo>
                    <a:pt x="318" y="249"/>
                    <a:pt x="318" y="249"/>
                    <a:pt x="318" y="249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321"/>
            <p:cNvSpPr/>
            <p:nvPr/>
          </p:nvSpPr>
          <p:spPr bwMode="auto">
            <a:xfrm>
              <a:off x="4466488" y="1898482"/>
              <a:ext cx="2001817" cy="2010645"/>
            </a:xfrm>
            <a:custGeom>
              <a:avLst/>
              <a:gdLst>
                <a:gd name="T0" fmla="*/ 15681 w 317"/>
                <a:gd name="T1" fmla="*/ 4359 h 318"/>
                <a:gd name="T2" fmla="*/ 0 w 317"/>
                <a:gd name="T3" fmla="*/ 4359 h 318"/>
                <a:gd name="T4" fmla="*/ 15681 w 317"/>
                <a:gd name="T5" fmla="*/ 20065 h 318"/>
                <a:gd name="T6" fmla="*/ 15681 w 317"/>
                <a:gd name="T7" fmla="*/ 4359 h 3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7" h="318">
                  <a:moveTo>
                    <a:pt x="249" y="69"/>
                  </a:moveTo>
                  <a:cubicBezTo>
                    <a:pt x="180" y="0"/>
                    <a:pt x="68" y="0"/>
                    <a:pt x="0" y="69"/>
                  </a:cubicBezTo>
                  <a:cubicBezTo>
                    <a:pt x="249" y="318"/>
                    <a:pt x="249" y="318"/>
                    <a:pt x="249" y="318"/>
                  </a:cubicBezTo>
                  <a:cubicBezTo>
                    <a:pt x="317" y="249"/>
                    <a:pt x="317" y="138"/>
                    <a:pt x="249" y="69"/>
                  </a:cubicBezTo>
                  <a:close/>
                </a:path>
              </a:pathLst>
            </a:custGeom>
            <a:solidFill>
              <a:srgbClr val="F3E6D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322"/>
            <p:cNvSpPr/>
            <p:nvPr/>
          </p:nvSpPr>
          <p:spPr bwMode="auto">
            <a:xfrm>
              <a:off x="4227416" y="2461171"/>
              <a:ext cx="1957388" cy="1687513"/>
            </a:xfrm>
            <a:custGeom>
              <a:avLst/>
              <a:gdLst>
                <a:gd name="T0" fmla="*/ 2147483646 w 310"/>
                <a:gd name="T1" fmla="*/ 2147483646 h 267"/>
                <a:gd name="T2" fmla="*/ 2147483646 w 310"/>
                <a:gd name="T3" fmla="*/ 0 h 267"/>
                <a:gd name="T4" fmla="*/ 2147483646 w 310"/>
                <a:gd name="T5" fmla="*/ 2147483646 h 267"/>
                <a:gd name="T6" fmla="*/ 2147483646 w 310"/>
                <a:gd name="T7" fmla="*/ 2147483646 h 267"/>
                <a:gd name="T8" fmla="*/ 2147483646 w 310"/>
                <a:gd name="T9" fmla="*/ 2147483646 h 267"/>
                <a:gd name="T10" fmla="*/ 2147483646 w 310"/>
                <a:gd name="T11" fmla="*/ 2147483646 h 2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0" h="267">
                  <a:moveTo>
                    <a:pt x="162" y="10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0" y="58"/>
                    <a:pt x="0" y="151"/>
                    <a:pt x="58" y="209"/>
                  </a:cubicBezTo>
                  <a:cubicBezTo>
                    <a:pt x="115" y="267"/>
                    <a:pt x="209" y="267"/>
                    <a:pt x="267" y="209"/>
                  </a:cubicBezTo>
                  <a:cubicBezTo>
                    <a:pt x="295" y="180"/>
                    <a:pt x="310" y="142"/>
                    <a:pt x="310" y="104"/>
                  </a:cubicBezTo>
                  <a:cubicBezTo>
                    <a:pt x="162" y="104"/>
                    <a:pt x="162" y="104"/>
                    <a:pt x="162" y="104"/>
                  </a:cubicBez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323"/>
            <p:cNvSpPr>
              <a:spLocks noEditPoints="1"/>
            </p:cNvSpPr>
            <p:nvPr/>
          </p:nvSpPr>
          <p:spPr bwMode="auto">
            <a:xfrm>
              <a:off x="4214716" y="2448471"/>
              <a:ext cx="1976438" cy="1706563"/>
            </a:xfrm>
            <a:custGeom>
              <a:avLst/>
              <a:gdLst>
                <a:gd name="T0" fmla="*/ 2147483646 w 313"/>
                <a:gd name="T1" fmla="*/ 2147483646 h 270"/>
                <a:gd name="T2" fmla="*/ 2147483646 w 313"/>
                <a:gd name="T3" fmla="*/ 2147483646 h 270"/>
                <a:gd name="T4" fmla="*/ 2147483646 w 313"/>
                <a:gd name="T5" fmla="*/ 2147483646 h 270"/>
                <a:gd name="T6" fmla="*/ 2147483646 w 313"/>
                <a:gd name="T7" fmla="*/ 0 h 270"/>
                <a:gd name="T8" fmla="*/ 2147483646 w 313"/>
                <a:gd name="T9" fmla="*/ 2147483646 h 270"/>
                <a:gd name="T10" fmla="*/ 2147483646 w 313"/>
                <a:gd name="T11" fmla="*/ 2147483646 h 270"/>
                <a:gd name="T12" fmla="*/ 2147483646 w 313"/>
                <a:gd name="T13" fmla="*/ 2147483646 h 270"/>
                <a:gd name="T14" fmla="*/ 2147483646 w 313"/>
                <a:gd name="T15" fmla="*/ 2147483646 h 270"/>
                <a:gd name="T16" fmla="*/ 2147483646 w 313"/>
                <a:gd name="T17" fmla="*/ 2147483646 h 270"/>
                <a:gd name="T18" fmla="*/ 2147483646 w 313"/>
                <a:gd name="T19" fmla="*/ 2147483646 h 270"/>
                <a:gd name="T20" fmla="*/ 2147483646 w 313"/>
                <a:gd name="T21" fmla="*/ 2147483646 h 270"/>
                <a:gd name="T22" fmla="*/ 2147483646 w 313"/>
                <a:gd name="T23" fmla="*/ 2147483646 h 270"/>
                <a:gd name="T24" fmla="*/ 2147483646 w 313"/>
                <a:gd name="T25" fmla="*/ 2147483646 h 270"/>
                <a:gd name="T26" fmla="*/ 2147483646 w 313"/>
                <a:gd name="T27" fmla="*/ 2147483646 h 27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270">
                  <a:moveTo>
                    <a:pt x="270" y="212"/>
                  </a:moveTo>
                  <a:cubicBezTo>
                    <a:pt x="212" y="270"/>
                    <a:pt x="117" y="270"/>
                    <a:pt x="59" y="212"/>
                  </a:cubicBezTo>
                  <a:cubicBezTo>
                    <a:pt x="0" y="154"/>
                    <a:pt x="0" y="59"/>
                    <a:pt x="59" y="1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313" y="105"/>
                    <a:pt x="313" y="105"/>
                    <a:pt x="313" y="105"/>
                  </a:cubicBezTo>
                  <a:cubicBezTo>
                    <a:pt x="313" y="106"/>
                    <a:pt x="313" y="106"/>
                    <a:pt x="313" y="106"/>
                  </a:cubicBezTo>
                  <a:cubicBezTo>
                    <a:pt x="313" y="146"/>
                    <a:pt x="298" y="184"/>
                    <a:pt x="270" y="212"/>
                  </a:cubicBezTo>
                  <a:close/>
                  <a:moveTo>
                    <a:pt x="60" y="4"/>
                  </a:moveTo>
                  <a:cubicBezTo>
                    <a:pt x="4" y="61"/>
                    <a:pt x="4" y="153"/>
                    <a:pt x="61" y="210"/>
                  </a:cubicBezTo>
                  <a:cubicBezTo>
                    <a:pt x="118" y="267"/>
                    <a:pt x="211" y="267"/>
                    <a:pt x="268" y="210"/>
                  </a:cubicBezTo>
                  <a:cubicBezTo>
                    <a:pt x="295" y="183"/>
                    <a:pt x="310" y="146"/>
                    <a:pt x="310" y="10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60" y="4"/>
                    <a:pt x="60" y="4"/>
                    <a:pt x="6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324"/>
            <p:cNvSpPr/>
            <p:nvPr/>
          </p:nvSpPr>
          <p:spPr bwMode="auto">
            <a:xfrm>
              <a:off x="4593487" y="2093674"/>
              <a:ext cx="1590658" cy="1025160"/>
            </a:xfrm>
            <a:custGeom>
              <a:avLst/>
              <a:gdLst>
                <a:gd name="T0" fmla="*/ 15841 w 252"/>
                <a:gd name="T1" fmla="*/ 10224 h 162"/>
                <a:gd name="T2" fmla="*/ 13137 w 252"/>
                <a:gd name="T3" fmla="*/ 3663 h 162"/>
                <a:gd name="T4" fmla="*/ 0 w 252"/>
                <a:gd name="T5" fmla="*/ 3663 h 162"/>
                <a:gd name="T6" fmla="*/ 6545 w 252"/>
                <a:gd name="T7" fmla="*/ 10224 h 162"/>
                <a:gd name="T8" fmla="*/ 15841 w 252"/>
                <a:gd name="T9" fmla="*/ 10224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62">
                  <a:moveTo>
                    <a:pt x="252" y="162"/>
                  </a:moveTo>
                  <a:cubicBezTo>
                    <a:pt x="252" y="125"/>
                    <a:pt x="237" y="87"/>
                    <a:pt x="209" y="58"/>
                  </a:cubicBezTo>
                  <a:cubicBezTo>
                    <a:pt x="151" y="0"/>
                    <a:pt x="57" y="0"/>
                    <a:pt x="0" y="58"/>
                  </a:cubicBezTo>
                  <a:cubicBezTo>
                    <a:pt x="104" y="162"/>
                    <a:pt x="104" y="162"/>
                    <a:pt x="104" y="162"/>
                  </a:cubicBezTo>
                  <a:cubicBezTo>
                    <a:pt x="252" y="162"/>
                    <a:pt x="252" y="162"/>
                    <a:pt x="252" y="162"/>
                  </a:cubicBezTo>
                  <a:close/>
                </a:path>
              </a:pathLst>
            </a:custGeom>
            <a:solidFill>
              <a:srgbClr val="D6CBB9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325"/>
            <p:cNvSpPr/>
            <p:nvPr/>
          </p:nvSpPr>
          <p:spPr bwMode="auto">
            <a:xfrm>
              <a:off x="4718898" y="2292041"/>
              <a:ext cx="1250937" cy="826792"/>
            </a:xfrm>
            <a:custGeom>
              <a:avLst/>
              <a:gdLst>
                <a:gd name="T0" fmla="*/ 12481 w 198"/>
                <a:gd name="T1" fmla="*/ 5914 h 131"/>
                <a:gd name="T2" fmla="*/ 10658 w 198"/>
                <a:gd name="T3" fmla="*/ 2959 h 131"/>
                <a:gd name="T4" fmla="*/ 0 w 198"/>
                <a:gd name="T5" fmla="*/ 2959 h 131"/>
                <a:gd name="T6" fmla="*/ 5289 w 198"/>
                <a:gd name="T7" fmla="*/ 8241 h 131"/>
                <a:gd name="T8" fmla="*/ 12481 w 198"/>
                <a:gd name="T9" fmla="*/ 5914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131">
                  <a:moveTo>
                    <a:pt x="198" y="94"/>
                  </a:moveTo>
                  <a:cubicBezTo>
                    <a:pt x="192" y="77"/>
                    <a:pt x="182" y="61"/>
                    <a:pt x="169" y="47"/>
                  </a:cubicBezTo>
                  <a:cubicBezTo>
                    <a:pt x="122" y="0"/>
                    <a:pt x="46" y="0"/>
                    <a:pt x="0" y="47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198" y="94"/>
                    <a:pt x="198" y="94"/>
                    <a:pt x="198" y="94"/>
                  </a:cubicBezTo>
                  <a:close/>
                </a:path>
              </a:pathLst>
            </a:custGeom>
            <a:solidFill>
              <a:srgbClr val="F3E6D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326"/>
            <p:cNvSpPr/>
            <p:nvPr/>
          </p:nvSpPr>
          <p:spPr bwMode="auto">
            <a:xfrm>
              <a:off x="4422678" y="2588171"/>
              <a:ext cx="1630363" cy="1358899"/>
            </a:xfrm>
            <a:custGeom>
              <a:avLst/>
              <a:gdLst>
                <a:gd name="T0" fmla="*/ 2147483646 w 258"/>
                <a:gd name="T1" fmla="*/ 2147483646 h 215"/>
                <a:gd name="T2" fmla="*/ 2147483646 w 258"/>
                <a:gd name="T3" fmla="*/ 0 h 215"/>
                <a:gd name="T4" fmla="*/ 2147483646 w 258"/>
                <a:gd name="T5" fmla="*/ 2147483646 h 215"/>
                <a:gd name="T6" fmla="*/ 2147483646 w 258"/>
                <a:gd name="T7" fmla="*/ 2147483646 h 215"/>
                <a:gd name="T8" fmla="*/ 2147483646 w 258"/>
                <a:gd name="T9" fmla="*/ 2147483646 h 215"/>
                <a:gd name="T10" fmla="*/ 2147483646 w 258"/>
                <a:gd name="T11" fmla="*/ 2147483646 h 2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" h="215">
                  <a:moveTo>
                    <a:pt x="131" y="84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0" y="47"/>
                    <a:pt x="0" y="122"/>
                    <a:pt x="47" y="169"/>
                  </a:cubicBezTo>
                  <a:cubicBezTo>
                    <a:pt x="93" y="215"/>
                    <a:pt x="169" y="215"/>
                    <a:pt x="216" y="169"/>
                  </a:cubicBezTo>
                  <a:cubicBezTo>
                    <a:pt x="248" y="136"/>
                    <a:pt x="258" y="89"/>
                    <a:pt x="245" y="47"/>
                  </a:cubicBezTo>
                  <a:cubicBezTo>
                    <a:pt x="131" y="84"/>
                    <a:pt x="131" y="84"/>
                    <a:pt x="131" y="84"/>
                  </a:cubicBez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327"/>
            <p:cNvSpPr>
              <a:spLocks noEditPoints="1"/>
            </p:cNvSpPr>
            <p:nvPr/>
          </p:nvSpPr>
          <p:spPr bwMode="auto">
            <a:xfrm>
              <a:off x="4417916" y="2575471"/>
              <a:ext cx="1647825" cy="1384300"/>
            </a:xfrm>
            <a:custGeom>
              <a:avLst/>
              <a:gdLst>
                <a:gd name="T0" fmla="*/ 2147483646 w 261"/>
                <a:gd name="T1" fmla="*/ 2147483646 h 219"/>
                <a:gd name="T2" fmla="*/ 2147483646 w 261"/>
                <a:gd name="T3" fmla="*/ 2147483646 h 219"/>
                <a:gd name="T4" fmla="*/ 2147483646 w 261"/>
                <a:gd name="T5" fmla="*/ 2147483646 h 219"/>
                <a:gd name="T6" fmla="*/ 2147483646 w 261"/>
                <a:gd name="T7" fmla="*/ 0 h 219"/>
                <a:gd name="T8" fmla="*/ 2147483646 w 261"/>
                <a:gd name="T9" fmla="*/ 2147483646 h 219"/>
                <a:gd name="T10" fmla="*/ 2147483646 w 261"/>
                <a:gd name="T11" fmla="*/ 2147483646 h 219"/>
                <a:gd name="T12" fmla="*/ 2147483646 w 261"/>
                <a:gd name="T13" fmla="*/ 2147483646 h 219"/>
                <a:gd name="T14" fmla="*/ 2147483646 w 261"/>
                <a:gd name="T15" fmla="*/ 2147483646 h 219"/>
                <a:gd name="T16" fmla="*/ 2147483646 w 261"/>
                <a:gd name="T17" fmla="*/ 2147483646 h 219"/>
                <a:gd name="T18" fmla="*/ 2147483646 w 261"/>
                <a:gd name="T19" fmla="*/ 2147483646 h 219"/>
                <a:gd name="T20" fmla="*/ 2147483646 w 261"/>
                <a:gd name="T21" fmla="*/ 2147483646 h 219"/>
                <a:gd name="T22" fmla="*/ 2147483646 w 261"/>
                <a:gd name="T23" fmla="*/ 2147483646 h 219"/>
                <a:gd name="T24" fmla="*/ 2147483646 w 261"/>
                <a:gd name="T25" fmla="*/ 2147483646 h 219"/>
                <a:gd name="T26" fmla="*/ 2147483646 w 261"/>
                <a:gd name="T27" fmla="*/ 2147483646 h 2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61" h="219">
                  <a:moveTo>
                    <a:pt x="218" y="172"/>
                  </a:moveTo>
                  <a:cubicBezTo>
                    <a:pt x="170" y="219"/>
                    <a:pt x="94" y="219"/>
                    <a:pt x="47" y="172"/>
                  </a:cubicBezTo>
                  <a:cubicBezTo>
                    <a:pt x="0" y="125"/>
                    <a:pt x="0" y="48"/>
                    <a:pt x="47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33" y="85"/>
                    <a:pt x="133" y="85"/>
                    <a:pt x="133" y="85"/>
                  </a:cubicBezTo>
                  <a:cubicBezTo>
                    <a:pt x="247" y="48"/>
                    <a:pt x="247" y="48"/>
                    <a:pt x="247" y="48"/>
                  </a:cubicBezTo>
                  <a:cubicBezTo>
                    <a:pt x="247" y="49"/>
                    <a:pt x="247" y="49"/>
                    <a:pt x="247" y="49"/>
                  </a:cubicBezTo>
                  <a:cubicBezTo>
                    <a:pt x="261" y="93"/>
                    <a:pt x="250" y="140"/>
                    <a:pt x="218" y="172"/>
                  </a:cubicBezTo>
                  <a:close/>
                  <a:moveTo>
                    <a:pt x="48" y="4"/>
                  </a:moveTo>
                  <a:cubicBezTo>
                    <a:pt x="3" y="50"/>
                    <a:pt x="3" y="124"/>
                    <a:pt x="49" y="170"/>
                  </a:cubicBezTo>
                  <a:cubicBezTo>
                    <a:pt x="95" y="216"/>
                    <a:pt x="170" y="216"/>
                    <a:pt x="216" y="170"/>
                  </a:cubicBezTo>
                  <a:cubicBezTo>
                    <a:pt x="247" y="139"/>
                    <a:pt x="258" y="93"/>
                    <a:pt x="245" y="51"/>
                  </a:cubicBezTo>
                  <a:cubicBezTo>
                    <a:pt x="132" y="88"/>
                    <a:pt x="132" y="88"/>
                    <a:pt x="132" y="88"/>
                  </a:cubicBezTo>
                  <a:cubicBezTo>
                    <a:pt x="48" y="4"/>
                    <a:pt x="48" y="4"/>
                    <a:pt x="4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328"/>
            <p:cNvSpPr/>
            <p:nvPr/>
          </p:nvSpPr>
          <p:spPr bwMode="auto">
            <a:xfrm>
              <a:off x="4845897" y="2499929"/>
              <a:ext cx="657218" cy="618904"/>
            </a:xfrm>
            <a:custGeom>
              <a:avLst/>
              <a:gdLst>
                <a:gd name="T0" fmla="*/ 6560 w 104"/>
                <a:gd name="T1" fmla="*/ 1078 h 98"/>
                <a:gd name="T2" fmla="*/ 0 w 104"/>
                <a:gd name="T3" fmla="*/ 2137 h 98"/>
                <a:gd name="T4" fmla="*/ 4040 w 104"/>
                <a:gd name="T5" fmla="*/ 6176 h 98"/>
                <a:gd name="T6" fmla="*/ 6560 w 104"/>
                <a:gd name="T7" fmla="*/ 1078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4" h="98">
                  <a:moveTo>
                    <a:pt x="104" y="17"/>
                  </a:moveTo>
                  <a:cubicBezTo>
                    <a:pt x="70" y="0"/>
                    <a:pt x="28" y="6"/>
                    <a:pt x="0" y="34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104" y="17"/>
                    <a:pt x="104" y="17"/>
                    <a:pt x="104" y="17"/>
                  </a:cubicBezTo>
                  <a:close/>
                </a:path>
              </a:pathLst>
            </a:custGeom>
            <a:solidFill>
              <a:srgbClr val="D6CBB9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329"/>
            <p:cNvSpPr/>
            <p:nvPr/>
          </p:nvSpPr>
          <p:spPr bwMode="auto">
            <a:xfrm>
              <a:off x="4619528" y="2607221"/>
              <a:ext cx="1262063" cy="1143000"/>
            </a:xfrm>
            <a:custGeom>
              <a:avLst/>
              <a:gdLst>
                <a:gd name="T0" fmla="*/ 2147483646 w 200"/>
                <a:gd name="T1" fmla="*/ 2147483646 h 181"/>
                <a:gd name="T2" fmla="*/ 2147483646 w 200"/>
                <a:gd name="T3" fmla="*/ 2147483646 h 181"/>
                <a:gd name="T4" fmla="*/ 2147483646 w 200"/>
                <a:gd name="T5" fmla="*/ 2147483646 h 181"/>
                <a:gd name="T6" fmla="*/ 2147483646 w 200"/>
                <a:gd name="T7" fmla="*/ 2147483646 h 181"/>
                <a:gd name="T8" fmla="*/ 2147483646 w 200"/>
                <a:gd name="T9" fmla="*/ 2147483646 h 181"/>
                <a:gd name="T10" fmla="*/ 2147483646 w 200"/>
                <a:gd name="T11" fmla="*/ 0 h 181"/>
                <a:gd name="T12" fmla="*/ 2147483646 w 200"/>
                <a:gd name="T13" fmla="*/ 2147483646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81">
                  <a:moveTo>
                    <a:pt x="100" y="81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0" y="53"/>
                    <a:pt x="0" y="110"/>
                    <a:pt x="36" y="146"/>
                  </a:cubicBezTo>
                  <a:cubicBezTo>
                    <a:pt x="71" y="181"/>
                    <a:pt x="129" y="181"/>
                    <a:pt x="164" y="146"/>
                  </a:cubicBezTo>
                  <a:cubicBezTo>
                    <a:pt x="200" y="110"/>
                    <a:pt x="200" y="53"/>
                    <a:pt x="164" y="17"/>
                  </a:cubicBezTo>
                  <a:cubicBezTo>
                    <a:pt x="157" y="10"/>
                    <a:pt x="149" y="4"/>
                    <a:pt x="140" y="0"/>
                  </a:cubicBezTo>
                  <a:cubicBezTo>
                    <a:pt x="100" y="81"/>
                    <a:pt x="100" y="81"/>
                    <a:pt x="100" y="81"/>
                  </a:cubicBez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30"/>
            <p:cNvSpPr>
              <a:spLocks noEditPoints="1"/>
            </p:cNvSpPr>
            <p:nvPr/>
          </p:nvSpPr>
          <p:spPr bwMode="auto">
            <a:xfrm>
              <a:off x="4613178" y="2594521"/>
              <a:ext cx="1281113" cy="1168400"/>
            </a:xfrm>
            <a:custGeom>
              <a:avLst/>
              <a:gdLst>
                <a:gd name="T0" fmla="*/ 2147483646 w 203"/>
                <a:gd name="T1" fmla="*/ 2147483646 h 185"/>
                <a:gd name="T2" fmla="*/ 2147483646 w 203"/>
                <a:gd name="T3" fmla="*/ 2147483646 h 185"/>
                <a:gd name="T4" fmla="*/ 2147483646 w 203"/>
                <a:gd name="T5" fmla="*/ 2147483646 h 185"/>
                <a:gd name="T6" fmla="*/ 2147483646 w 203"/>
                <a:gd name="T7" fmla="*/ 2147483646 h 185"/>
                <a:gd name="T8" fmla="*/ 2147483646 w 203"/>
                <a:gd name="T9" fmla="*/ 2147483646 h 185"/>
                <a:gd name="T10" fmla="*/ 2147483646 w 203"/>
                <a:gd name="T11" fmla="*/ 0 h 185"/>
                <a:gd name="T12" fmla="*/ 2147483646 w 203"/>
                <a:gd name="T13" fmla="*/ 2147483646 h 185"/>
                <a:gd name="T14" fmla="*/ 2147483646 w 203"/>
                <a:gd name="T15" fmla="*/ 2147483646 h 185"/>
                <a:gd name="T16" fmla="*/ 2147483646 w 203"/>
                <a:gd name="T17" fmla="*/ 2147483646 h 185"/>
                <a:gd name="T18" fmla="*/ 2147483646 w 203"/>
                <a:gd name="T19" fmla="*/ 2147483646 h 185"/>
                <a:gd name="T20" fmla="*/ 2147483646 w 203"/>
                <a:gd name="T21" fmla="*/ 2147483646 h 185"/>
                <a:gd name="T22" fmla="*/ 2147483646 w 203"/>
                <a:gd name="T23" fmla="*/ 2147483646 h 185"/>
                <a:gd name="T24" fmla="*/ 2147483646 w 203"/>
                <a:gd name="T25" fmla="*/ 2147483646 h 185"/>
                <a:gd name="T26" fmla="*/ 2147483646 w 203"/>
                <a:gd name="T27" fmla="*/ 2147483646 h 185"/>
                <a:gd name="T28" fmla="*/ 2147483646 w 203"/>
                <a:gd name="T29" fmla="*/ 2147483646 h 185"/>
                <a:gd name="T30" fmla="*/ 2147483646 w 203"/>
                <a:gd name="T31" fmla="*/ 2147483646 h 18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3" h="185">
                  <a:moveTo>
                    <a:pt x="166" y="149"/>
                  </a:moveTo>
                  <a:cubicBezTo>
                    <a:pt x="130" y="185"/>
                    <a:pt x="72" y="185"/>
                    <a:pt x="36" y="149"/>
                  </a:cubicBezTo>
                  <a:cubicBezTo>
                    <a:pt x="0" y="113"/>
                    <a:pt x="0" y="54"/>
                    <a:pt x="36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2" y="1"/>
                    <a:pt x="142" y="1"/>
                    <a:pt x="142" y="1"/>
                  </a:cubicBezTo>
                  <a:cubicBezTo>
                    <a:pt x="151" y="5"/>
                    <a:pt x="159" y="11"/>
                    <a:pt x="166" y="18"/>
                  </a:cubicBezTo>
                  <a:cubicBezTo>
                    <a:pt x="203" y="54"/>
                    <a:pt x="203" y="113"/>
                    <a:pt x="166" y="149"/>
                  </a:cubicBezTo>
                  <a:close/>
                  <a:moveTo>
                    <a:pt x="37" y="21"/>
                  </a:moveTo>
                  <a:cubicBezTo>
                    <a:pt x="3" y="56"/>
                    <a:pt x="3" y="112"/>
                    <a:pt x="38" y="147"/>
                  </a:cubicBezTo>
                  <a:cubicBezTo>
                    <a:pt x="73" y="182"/>
                    <a:pt x="130" y="182"/>
                    <a:pt x="164" y="147"/>
                  </a:cubicBezTo>
                  <a:cubicBezTo>
                    <a:pt x="199" y="112"/>
                    <a:pt x="199" y="55"/>
                    <a:pt x="164" y="20"/>
                  </a:cubicBezTo>
                  <a:cubicBezTo>
                    <a:pt x="158" y="14"/>
                    <a:pt x="150" y="8"/>
                    <a:pt x="142" y="4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37" y="21"/>
                    <a:pt x="37" y="21"/>
                    <a:pt x="37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31"/>
            <p:cNvSpPr/>
            <p:nvPr/>
          </p:nvSpPr>
          <p:spPr bwMode="auto">
            <a:xfrm>
              <a:off x="4821141" y="2689771"/>
              <a:ext cx="865188" cy="865188"/>
            </a:xfrm>
            <a:custGeom>
              <a:avLst/>
              <a:gdLst>
                <a:gd name="T0" fmla="*/ 2147483646 w 137"/>
                <a:gd name="T1" fmla="*/ 2147483646 h 137"/>
                <a:gd name="T2" fmla="*/ 2147483646 w 137"/>
                <a:gd name="T3" fmla="*/ 2147483646 h 137"/>
                <a:gd name="T4" fmla="*/ 2147483646 w 137"/>
                <a:gd name="T5" fmla="*/ 2147483646 h 137"/>
                <a:gd name="T6" fmla="*/ 2147483646 w 137"/>
                <a:gd name="T7" fmla="*/ 2147483646 h 137"/>
                <a:gd name="T8" fmla="*/ 2147483646 w 137"/>
                <a:gd name="T9" fmla="*/ 2147483646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137">
                  <a:moveTo>
                    <a:pt x="112" y="24"/>
                  </a:moveTo>
                  <a:cubicBezTo>
                    <a:pt x="137" y="49"/>
                    <a:pt x="137" y="88"/>
                    <a:pt x="112" y="113"/>
                  </a:cubicBezTo>
                  <a:cubicBezTo>
                    <a:pt x="88" y="137"/>
                    <a:pt x="48" y="137"/>
                    <a:pt x="24" y="113"/>
                  </a:cubicBezTo>
                  <a:cubicBezTo>
                    <a:pt x="0" y="88"/>
                    <a:pt x="0" y="49"/>
                    <a:pt x="24" y="24"/>
                  </a:cubicBezTo>
                  <a:cubicBezTo>
                    <a:pt x="48" y="0"/>
                    <a:pt x="88" y="0"/>
                    <a:pt x="112" y="24"/>
                  </a:cubicBez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32"/>
            <p:cNvSpPr/>
            <p:nvPr/>
          </p:nvSpPr>
          <p:spPr bwMode="auto">
            <a:xfrm>
              <a:off x="5130703" y="2999334"/>
              <a:ext cx="239713" cy="246063"/>
            </a:xfrm>
            <a:custGeom>
              <a:avLst/>
              <a:gdLst>
                <a:gd name="T0" fmla="*/ 2147483646 w 38"/>
                <a:gd name="T1" fmla="*/ 2147483646 h 39"/>
                <a:gd name="T2" fmla="*/ 2147483646 w 38"/>
                <a:gd name="T3" fmla="*/ 2147483646 h 39"/>
                <a:gd name="T4" fmla="*/ 2147483646 w 38"/>
                <a:gd name="T5" fmla="*/ 2147483646 h 39"/>
                <a:gd name="T6" fmla="*/ 2147483646 w 38"/>
                <a:gd name="T7" fmla="*/ 2147483646 h 39"/>
                <a:gd name="T8" fmla="*/ 2147483646 w 38"/>
                <a:gd name="T9" fmla="*/ 2147483646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9">
                  <a:moveTo>
                    <a:pt x="32" y="7"/>
                  </a:moveTo>
                  <a:cubicBezTo>
                    <a:pt x="38" y="14"/>
                    <a:pt x="38" y="25"/>
                    <a:pt x="32" y="32"/>
                  </a:cubicBezTo>
                  <a:cubicBezTo>
                    <a:pt x="25" y="39"/>
                    <a:pt x="14" y="39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4" y="0"/>
                    <a:pt x="25" y="0"/>
                    <a:pt x="32" y="7"/>
                  </a:cubicBezTo>
                  <a:close/>
                </a:path>
              </a:pathLst>
            </a:custGeom>
            <a:solidFill>
              <a:srgbClr val="D6CB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3" name="组合 61"/>
            <p:cNvGrpSpPr/>
            <p:nvPr/>
          </p:nvGrpSpPr>
          <p:grpSpPr bwMode="auto">
            <a:xfrm>
              <a:off x="3527328" y="2658021"/>
              <a:ext cx="1751557" cy="68263"/>
              <a:chOff x="4692651" y="2179638"/>
              <a:chExt cx="1751557" cy="68263"/>
            </a:xfrm>
          </p:grpSpPr>
          <p:sp>
            <p:nvSpPr>
              <p:cNvPr id="44" name="Oval 337"/>
              <p:cNvSpPr>
                <a:spLocks noChangeArrowheads="1"/>
              </p:cNvSpPr>
              <p:nvPr/>
            </p:nvSpPr>
            <p:spPr bwMode="auto">
              <a:xfrm>
                <a:off x="4692651" y="2179638"/>
                <a:ext cx="68263" cy="6826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4719009" y="2210392"/>
                <a:ext cx="1725594" cy="1586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62"/>
            <p:cNvGrpSpPr/>
            <p:nvPr/>
          </p:nvGrpSpPr>
          <p:grpSpPr bwMode="auto">
            <a:xfrm flipH="1">
              <a:off x="5881591" y="2774701"/>
              <a:ext cx="1213222" cy="68263"/>
              <a:chOff x="4692651" y="2179638"/>
              <a:chExt cx="1213222" cy="68263"/>
            </a:xfrm>
          </p:grpSpPr>
          <p:sp>
            <p:nvSpPr>
              <p:cNvPr id="42" name="Oval 337"/>
              <p:cNvSpPr>
                <a:spLocks noChangeArrowheads="1"/>
              </p:cNvSpPr>
              <p:nvPr/>
            </p:nvSpPr>
            <p:spPr bwMode="auto">
              <a:xfrm>
                <a:off x="4692651" y="2179638"/>
                <a:ext cx="68263" cy="6826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4719091" y="2209557"/>
                <a:ext cx="1187437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63"/>
            <p:cNvGrpSpPr/>
            <p:nvPr/>
          </p:nvGrpSpPr>
          <p:grpSpPr bwMode="auto">
            <a:xfrm>
              <a:off x="5638925" y="2026196"/>
              <a:ext cx="1519090" cy="375865"/>
              <a:chOff x="6804248" y="1547813"/>
              <a:chExt cx="1519090" cy="375865"/>
            </a:xfrm>
          </p:grpSpPr>
          <p:grpSp>
            <p:nvGrpSpPr>
              <p:cNvPr id="38" name="组合 73"/>
              <p:cNvGrpSpPr/>
              <p:nvPr/>
            </p:nvGrpSpPr>
            <p:grpSpPr bwMode="auto">
              <a:xfrm flipH="1">
                <a:off x="7110116" y="1547813"/>
                <a:ext cx="1213222" cy="68263"/>
                <a:chOff x="4692651" y="2179638"/>
                <a:chExt cx="1213222" cy="68263"/>
              </a:xfrm>
            </p:grpSpPr>
            <p:sp>
              <p:nvSpPr>
                <p:cNvPr id="40" name="Oval 337"/>
                <p:cNvSpPr>
                  <a:spLocks noChangeArrowheads="1"/>
                </p:cNvSpPr>
                <p:nvPr/>
              </p:nvSpPr>
              <p:spPr bwMode="auto">
                <a:xfrm>
                  <a:off x="4692651" y="2179638"/>
                  <a:ext cx="68263" cy="68263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>
                  <a:off x="4720381" y="2209030"/>
                  <a:ext cx="1185849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直接连接符 38"/>
              <p:cNvCxnSpPr/>
              <p:nvPr/>
            </p:nvCxnSpPr>
            <p:spPr>
              <a:xfrm flipV="1">
                <a:off x="6804962" y="1581966"/>
                <a:ext cx="304797" cy="3411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64"/>
            <p:cNvGrpSpPr/>
            <p:nvPr/>
          </p:nvGrpSpPr>
          <p:grpSpPr bwMode="auto">
            <a:xfrm>
              <a:off x="5468047" y="1563638"/>
              <a:ext cx="1689968" cy="572096"/>
              <a:chOff x="6633370" y="1203598"/>
              <a:chExt cx="1689968" cy="572096"/>
            </a:xfrm>
          </p:grpSpPr>
          <p:grpSp>
            <p:nvGrpSpPr>
              <p:cNvPr id="34" name="组合 69"/>
              <p:cNvGrpSpPr/>
              <p:nvPr/>
            </p:nvGrpSpPr>
            <p:grpSpPr bwMode="auto">
              <a:xfrm flipH="1">
                <a:off x="7110116" y="1203598"/>
                <a:ext cx="1213222" cy="68263"/>
                <a:chOff x="4692651" y="2179638"/>
                <a:chExt cx="1213222" cy="68263"/>
              </a:xfrm>
            </p:grpSpPr>
            <p:sp>
              <p:nvSpPr>
                <p:cNvPr id="36" name="Oval 337"/>
                <p:cNvSpPr>
                  <a:spLocks noChangeArrowheads="1"/>
                </p:cNvSpPr>
                <p:nvPr/>
              </p:nvSpPr>
              <p:spPr bwMode="auto">
                <a:xfrm>
                  <a:off x="4692651" y="2179638"/>
                  <a:ext cx="68263" cy="68263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37" name="直接连接符 36"/>
                <p:cNvCxnSpPr/>
                <p:nvPr/>
              </p:nvCxnSpPr>
              <p:spPr>
                <a:xfrm>
                  <a:off x="4720382" y="2209790"/>
                  <a:ext cx="1185849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直接连接符 34"/>
              <p:cNvCxnSpPr/>
              <p:nvPr/>
            </p:nvCxnSpPr>
            <p:spPr>
              <a:xfrm flipV="1">
                <a:off x="6633513" y="1233750"/>
                <a:ext cx="476245" cy="542731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6541329" y="1631877"/>
              <a:ext cx="1136638" cy="3999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6525454" y="2136522"/>
              <a:ext cx="1136638" cy="3999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6537360" y="2888728"/>
              <a:ext cx="1136638" cy="3999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 flipH="1">
              <a:off x="3049503" y="2839587"/>
              <a:ext cx="1136638" cy="4014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2187" y="1255153"/>
            <a:ext cx="3613841" cy="2529301"/>
            <a:chOff x="522187" y="1255153"/>
            <a:chExt cx="3613841" cy="2529301"/>
          </a:xfrm>
        </p:grpSpPr>
        <p:sp>
          <p:nvSpPr>
            <p:cNvPr id="51" name="Text Box 11"/>
            <p:cNvSpPr txBox="1">
              <a:spLocks noChangeArrowheads="1"/>
            </p:cNvSpPr>
            <p:nvPr/>
          </p:nvSpPr>
          <p:spPr bwMode="auto">
            <a:xfrm>
              <a:off x="522187" y="1722457"/>
              <a:ext cx="361384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18"/>
            <p:cNvSpPr>
              <a:spLocks noChangeArrowheads="1"/>
            </p:cNvSpPr>
            <p:nvPr/>
          </p:nvSpPr>
          <p:spPr bwMode="auto">
            <a:xfrm>
              <a:off x="522187" y="2768791"/>
              <a:ext cx="35738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47839" y="1255153"/>
              <a:ext cx="2209582" cy="392415"/>
              <a:chOff x="504108" y="1349384"/>
              <a:chExt cx="2209582" cy="392415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504108" y="1349384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1" name="图表 170"/>
          <p:cNvGraphicFramePr/>
          <p:nvPr/>
        </p:nvGraphicFramePr>
        <p:xfrm>
          <a:off x="843805" y="1082437"/>
          <a:ext cx="4760031" cy="3173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72" name="组合 171"/>
          <p:cNvGrpSpPr/>
          <p:nvPr/>
        </p:nvGrpSpPr>
        <p:grpSpPr>
          <a:xfrm>
            <a:off x="5964846" y="1459612"/>
            <a:ext cx="2257829" cy="883832"/>
            <a:chOff x="5890362" y="1443514"/>
            <a:chExt cx="2257829" cy="883832"/>
          </a:xfrm>
        </p:grpSpPr>
        <p:sp>
          <p:nvSpPr>
            <p:cNvPr id="173" name="矩形 91"/>
            <p:cNvSpPr>
              <a:spLocks noChangeArrowheads="1"/>
            </p:cNvSpPr>
            <p:nvPr/>
          </p:nvSpPr>
          <p:spPr bwMode="auto">
            <a:xfrm>
              <a:off x="5890362" y="180053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898983" y="1443514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5973467" y="2518457"/>
            <a:ext cx="2381892" cy="1112705"/>
            <a:chOff x="5898983" y="2502359"/>
            <a:chExt cx="2381892" cy="1112705"/>
          </a:xfrm>
        </p:grpSpPr>
        <p:sp>
          <p:nvSpPr>
            <p:cNvPr id="176" name="矩形 91"/>
            <p:cNvSpPr>
              <a:spLocks noChangeArrowheads="1"/>
            </p:cNvSpPr>
            <p:nvPr/>
          </p:nvSpPr>
          <p:spPr bwMode="auto">
            <a:xfrm>
              <a:off x="5898983" y="283023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5898983" y="250235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1" grpId="0">
        <p:bldSub>
          <a:bldChart bld="series"/>
        </p:bldSub>
      </p:bldGraphic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5542</Words>
  <Application>WPS 演示</Application>
  <PresentationFormat>全屏显示(16:9)</PresentationFormat>
  <Paragraphs>585</Paragraphs>
  <Slides>30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方正正中黑简体</vt:lpstr>
      <vt:lpstr>方正粗倩简体</vt:lpstr>
      <vt:lpstr>Calibri</vt:lpstr>
      <vt:lpstr>Arial Unicode MS</vt:lpstr>
      <vt:lpstr>Calibri Light</vt:lpstr>
      <vt:lpstr>华文细黑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2014-07-11T09:19:00Z</dcterms:created>
  <dcterms:modified xsi:type="dcterms:W3CDTF">2018-08-29T03:28:22Z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